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 id="2147483974" r:id="rId3"/>
    <p:sldMasterId id="2147484025" r:id="rId4"/>
  </p:sldMasterIdLst>
  <p:notesMasterIdLst>
    <p:notesMasterId r:id="rId28"/>
  </p:notesMasterIdLst>
  <p:handoutMasterIdLst>
    <p:handoutMasterId r:id="rId29"/>
  </p:handoutMasterIdLst>
  <p:sldIdLst>
    <p:sldId id="725" r:id="rId5"/>
    <p:sldId id="750" r:id="rId6"/>
    <p:sldId id="751" r:id="rId7"/>
    <p:sldId id="2147376118" r:id="rId8"/>
    <p:sldId id="2147376145" r:id="rId9"/>
    <p:sldId id="2142532385" r:id="rId10"/>
    <p:sldId id="2147376146" r:id="rId11"/>
    <p:sldId id="2147376147" r:id="rId12"/>
    <p:sldId id="2147376140" r:id="rId13"/>
    <p:sldId id="2147375151" r:id="rId14"/>
    <p:sldId id="2147376124" r:id="rId15"/>
    <p:sldId id="2147376142" r:id="rId16"/>
    <p:sldId id="2147375152" r:id="rId17"/>
    <p:sldId id="2147376132" r:id="rId18"/>
    <p:sldId id="2147376144" r:id="rId19"/>
    <p:sldId id="2147375153" r:id="rId20"/>
    <p:sldId id="2147376138" r:id="rId21"/>
    <p:sldId id="2147376143" r:id="rId22"/>
    <p:sldId id="2142534199" r:id="rId23"/>
    <p:sldId id="741" r:id="rId24"/>
    <p:sldId id="2142532452" r:id="rId25"/>
    <p:sldId id="2147376141" r:id="rId26"/>
    <p:sldId id="2142532401" r:id="rId27"/>
  </p:sldIdLst>
  <p:sldSz cx="14630400" cy="8229600"/>
  <p:notesSz cx="6858000" cy="9144000"/>
  <p:defaultTextStyle>
    <a:defPPr>
      <a:defRPr lang="en-US"/>
    </a:defPPr>
    <a:lvl1pPr marL="0" algn="l" defTabSz="1097573" rtl="0" eaLnBrk="1" latinLnBrk="0" hangingPunct="1">
      <a:defRPr sz="2160" kern="1200">
        <a:solidFill>
          <a:schemeClr val="tx1"/>
        </a:solidFill>
        <a:latin typeface="+mn-lt"/>
        <a:ea typeface="+mn-ea"/>
        <a:cs typeface="+mn-cs"/>
      </a:defRPr>
    </a:lvl1pPr>
    <a:lvl2pPr marL="548786" algn="l" defTabSz="1097573" rtl="0" eaLnBrk="1" latinLnBrk="0" hangingPunct="1">
      <a:defRPr sz="2160" kern="1200">
        <a:solidFill>
          <a:schemeClr val="tx1"/>
        </a:solidFill>
        <a:latin typeface="+mn-lt"/>
        <a:ea typeface="+mn-ea"/>
        <a:cs typeface="+mn-cs"/>
      </a:defRPr>
    </a:lvl2pPr>
    <a:lvl3pPr marL="1097573" algn="l" defTabSz="1097573" rtl="0" eaLnBrk="1" latinLnBrk="0" hangingPunct="1">
      <a:defRPr sz="2160" kern="1200">
        <a:solidFill>
          <a:schemeClr val="tx1"/>
        </a:solidFill>
        <a:latin typeface="+mn-lt"/>
        <a:ea typeface="+mn-ea"/>
        <a:cs typeface="+mn-cs"/>
      </a:defRPr>
    </a:lvl3pPr>
    <a:lvl4pPr marL="1646358" algn="l" defTabSz="1097573" rtl="0" eaLnBrk="1" latinLnBrk="0" hangingPunct="1">
      <a:defRPr sz="2160" kern="1200">
        <a:solidFill>
          <a:schemeClr val="tx1"/>
        </a:solidFill>
        <a:latin typeface="+mn-lt"/>
        <a:ea typeface="+mn-ea"/>
        <a:cs typeface="+mn-cs"/>
      </a:defRPr>
    </a:lvl4pPr>
    <a:lvl5pPr marL="2195146" algn="l" defTabSz="1097573" rtl="0" eaLnBrk="1" latinLnBrk="0" hangingPunct="1">
      <a:defRPr sz="2160" kern="1200">
        <a:solidFill>
          <a:schemeClr val="tx1"/>
        </a:solidFill>
        <a:latin typeface="+mn-lt"/>
        <a:ea typeface="+mn-ea"/>
        <a:cs typeface="+mn-cs"/>
      </a:defRPr>
    </a:lvl5pPr>
    <a:lvl6pPr marL="2743931" algn="l" defTabSz="1097573" rtl="0" eaLnBrk="1" latinLnBrk="0" hangingPunct="1">
      <a:defRPr sz="2160" kern="1200">
        <a:solidFill>
          <a:schemeClr val="tx1"/>
        </a:solidFill>
        <a:latin typeface="+mn-lt"/>
        <a:ea typeface="+mn-ea"/>
        <a:cs typeface="+mn-cs"/>
      </a:defRPr>
    </a:lvl6pPr>
    <a:lvl7pPr marL="3292718" algn="l" defTabSz="1097573" rtl="0" eaLnBrk="1" latinLnBrk="0" hangingPunct="1">
      <a:defRPr sz="2160" kern="1200">
        <a:solidFill>
          <a:schemeClr val="tx1"/>
        </a:solidFill>
        <a:latin typeface="+mn-lt"/>
        <a:ea typeface="+mn-ea"/>
        <a:cs typeface="+mn-cs"/>
      </a:defRPr>
    </a:lvl7pPr>
    <a:lvl8pPr marL="3841504" algn="l" defTabSz="1097573" rtl="0" eaLnBrk="1" latinLnBrk="0" hangingPunct="1">
      <a:defRPr sz="2160" kern="1200">
        <a:solidFill>
          <a:schemeClr val="tx1"/>
        </a:solidFill>
        <a:latin typeface="+mn-lt"/>
        <a:ea typeface="+mn-ea"/>
        <a:cs typeface="+mn-cs"/>
      </a:defRPr>
    </a:lvl8pPr>
    <a:lvl9pPr marL="4390291" algn="l" defTabSz="1097573"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A5FF"/>
    <a:srgbClr val="FEDD69"/>
    <a:srgbClr val="3A6BFF"/>
    <a:srgbClr val="09B6B3"/>
    <a:srgbClr val="004144"/>
    <a:srgbClr val="005B60"/>
    <a:srgbClr val="061727"/>
    <a:srgbClr val="111F5F"/>
    <a:srgbClr val="2E2CAD"/>
    <a:srgbClr val="5858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14D142-5236-4E6D-9933-CC572D55ED4A}" v="294" dt="2022-12-22T08:46:01.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45" autoAdjust="0"/>
    <p:restoredTop sz="90426" autoAdjust="0"/>
  </p:normalViewPr>
  <p:slideViewPr>
    <p:cSldViewPr snapToGrid="0" snapToObjects="1">
      <p:cViewPr varScale="1">
        <p:scale>
          <a:sx n="90" d="100"/>
          <a:sy n="90" d="100"/>
        </p:scale>
        <p:origin x="156" y="102"/>
      </p:cViewPr>
      <p:guideLst>
        <p:guide orient="horz" pos="2592"/>
        <p:guide pos="460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ndra.Nikam@ibm.com" userId="MmdY4+DFVTQA/KYP1wsjvHd8NbenZr0i+bt4UXaaJSo=" providerId="None" clId="Web-{D314D142-5236-4E6D-9933-CC572D55ED4A}"/>
    <pc:docChg chg="modSld">
      <pc:chgData name="Ravindra.Nikam@ibm.com" userId="MmdY4+DFVTQA/KYP1wsjvHd8NbenZr0i+bt4UXaaJSo=" providerId="None" clId="Web-{D314D142-5236-4E6D-9933-CC572D55ED4A}" dt="2022-12-22T08:46:01.030" v="281"/>
      <pc:docMkLst>
        <pc:docMk/>
      </pc:docMkLst>
      <pc:sldChg chg="delSp modSp">
        <pc:chgData name="Ravindra.Nikam@ibm.com" userId="MmdY4+DFVTQA/KYP1wsjvHd8NbenZr0i+bt4UXaaJSo=" providerId="None" clId="Web-{D314D142-5236-4E6D-9933-CC572D55ED4A}" dt="2022-12-22T08:46:01.030" v="281"/>
        <pc:sldMkLst>
          <pc:docMk/>
          <pc:sldMk cId="3835738085" sldId="2147376145"/>
        </pc:sldMkLst>
        <pc:spChg chg="del">
          <ac:chgData name="Ravindra.Nikam@ibm.com" userId="MmdY4+DFVTQA/KYP1wsjvHd8NbenZr0i+bt4UXaaJSo=" providerId="None" clId="Web-{D314D142-5236-4E6D-9933-CC572D55ED4A}" dt="2022-12-22T08:46:01.030" v="281"/>
          <ac:spMkLst>
            <pc:docMk/>
            <pc:sldMk cId="3835738085" sldId="2147376145"/>
            <ac:spMk id="2" creationId="{0DB16AEE-2F2B-4999-8F21-A865D0905427}"/>
          </ac:spMkLst>
        </pc:spChg>
        <pc:spChg chg="mod">
          <ac:chgData name="Ravindra.Nikam@ibm.com" userId="MmdY4+DFVTQA/KYP1wsjvHd8NbenZr0i+bt4UXaaJSo=" providerId="None" clId="Web-{D314D142-5236-4E6D-9933-CC572D55ED4A}" dt="2022-12-22T08:40:22.041" v="0" actId="14100"/>
          <ac:spMkLst>
            <pc:docMk/>
            <pc:sldMk cId="3835738085" sldId="2147376145"/>
            <ac:spMk id="18" creationId="{BE7CDEBC-B548-4945-BE84-270D116C80DA}"/>
          </ac:spMkLst>
        </pc:spChg>
        <pc:spChg chg="mod">
          <ac:chgData name="Ravindra.Nikam@ibm.com" userId="MmdY4+DFVTQA/KYP1wsjvHd8NbenZr0i+bt4UXaaJSo=" providerId="None" clId="Web-{D314D142-5236-4E6D-9933-CC572D55ED4A}" dt="2022-12-22T08:42:33.012" v="169" actId="1076"/>
          <ac:spMkLst>
            <pc:docMk/>
            <pc:sldMk cId="3835738085" sldId="2147376145"/>
            <ac:spMk id="19" creationId="{F845C2D6-6E35-48B6-A6B2-858B0EE8E3CF}"/>
          </ac:spMkLst>
        </pc:spChg>
        <pc:graphicFrameChg chg="mod modGraphic">
          <ac:chgData name="Ravindra.Nikam@ibm.com" userId="MmdY4+DFVTQA/KYP1wsjvHd8NbenZr0i+bt4UXaaJSo=" providerId="None" clId="Web-{D314D142-5236-4E6D-9933-CC572D55ED4A}" dt="2022-12-22T08:44:55.904" v="280"/>
          <ac:graphicFrameMkLst>
            <pc:docMk/>
            <pc:sldMk cId="3835738085" sldId="2147376145"/>
            <ac:graphicFrameMk id="15" creationId="{990C616B-4AF3-4048-975D-95243D389E30}"/>
          </ac:graphicFrameMkLst>
        </pc:graphicFrame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765B8-A1FC-411A-AE81-261B16F0571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EA08B6D6-20F9-4841-8EDC-2B84AA06709F}">
      <dgm:prSet phldrT="[Text]"/>
      <dgm:spPr/>
      <dgm:t>
        <a:bodyPr/>
        <a:lstStyle/>
        <a:p>
          <a:r>
            <a:rPr lang="en-US" dirty="0"/>
            <a:t>Client account size @250</a:t>
          </a:r>
        </a:p>
      </dgm:t>
    </dgm:pt>
    <dgm:pt modelId="{6FE911EA-E8FF-4C6D-9806-5DBEA775FD16}" type="parTrans" cxnId="{5F6D789F-AB1A-4A92-BAFB-8C07F1124F1E}">
      <dgm:prSet/>
      <dgm:spPr/>
      <dgm:t>
        <a:bodyPr/>
        <a:lstStyle/>
        <a:p>
          <a:endParaRPr lang="en-US"/>
        </a:p>
      </dgm:t>
    </dgm:pt>
    <dgm:pt modelId="{45A8F36A-BC27-48EA-9566-84A05ADE437B}" type="sibTrans" cxnId="{5F6D789F-AB1A-4A92-BAFB-8C07F1124F1E}">
      <dgm:prSet/>
      <dgm:spPr/>
      <dgm:t>
        <a:bodyPr/>
        <a:lstStyle/>
        <a:p>
          <a:endParaRPr lang="en-US"/>
        </a:p>
      </dgm:t>
    </dgm:pt>
    <dgm:pt modelId="{8B559082-16B1-469F-9A64-1AEAA2116617}">
      <dgm:prSet phldrT="[Text]" custT="1"/>
      <dgm:spPr/>
      <dgm:t>
        <a:bodyPr/>
        <a:lstStyle/>
        <a:p>
          <a:pPr>
            <a:buFont typeface="Arial" panose="020B0604020202020204" pitchFamily="34" charset="0"/>
            <a:buChar char="•"/>
          </a:pPr>
          <a:r>
            <a:rPr lang="en-IN" sz="1600" dirty="0">
              <a:latin typeface="IBM Plex Sans" charset="0"/>
              <a:ea typeface="IBM Plex Sans" charset="0"/>
              <a:cs typeface="IBM Plex Sans" charset="0"/>
            </a:rPr>
            <a:t>Medium sized account with 250 professionals for global automobile manufacturer. </a:t>
          </a:r>
          <a:endParaRPr lang="en-US" sz="1600" dirty="0"/>
        </a:p>
      </dgm:t>
    </dgm:pt>
    <dgm:pt modelId="{B9965572-2BFC-44C9-91F1-7A257B3F6699}" type="parTrans" cxnId="{9D076301-3282-4AF2-961A-909750BE2212}">
      <dgm:prSet/>
      <dgm:spPr/>
      <dgm:t>
        <a:bodyPr/>
        <a:lstStyle/>
        <a:p>
          <a:endParaRPr lang="en-US"/>
        </a:p>
      </dgm:t>
    </dgm:pt>
    <dgm:pt modelId="{5157C154-E166-4DA4-9DFB-A1CB35FE7EF0}" type="sibTrans" cxnId="{9D076301-3282-4AF2-961A-909750BE2212}">
      <dgm:prSet/>
      <dgm:spPr/>
      <dgm:t>
        <a:bodyPr/>
        <a:lstStyle/>
        <a:p>
          <a:endParaRPr lang="en-US"/>
        </a:p>
      </dgm:t>
    </dgm:pt>
    <dgm:pt modelId="{B4BBDEB0-FEBE-4E90-A521-E4C8F383009B}">
      <dgm:prSet phldrT="[Text]"/>
      <dgm:spPr/>
      <dgm:t>
        <a:bodyPr/>
        <a:lstStyle/>
        <a:p>
          <a:r>
            <a:rPr lang="en-US" dirty="0"/>
            <a:t>Multi-vendor</a:t>
          </a:r>
        </a:p>
      </dgm:t>
    </dgm:pt>
    <dgm:pt modelId="{14F29DAC-650C-489C-972F-9DA36A6CBF60}" type="parTrans" cxnId="{CAB8D777-7269-45E1-A8DD-CCF6CB80DD2C}">
      <dgm:prSet/>
      <dgm:spPr/>
      <dgm:t>
        <a:bodyPr/>
        <a:lstStyle/>
        <a:p>
          <a:endParaRPr lang="en-US"/>
        </a:p>
      </dgm:t>
    </dgm:pt>
    <dgm:pt modelId="{63870C19-817A-40A5-ABE1-68197B56F070}" type="sibTrans" cxnId="{CAB8D777-7269-45E1-A8DD-CCF6CB80DD2C}">
      <dgm:prSet/>
      <dgm:spPr/>
      <dgm:t>
        <a:bodyPr/>
        <a:lstStyle/>
        <a:p>
          <a:endParaRPr lang="en-US"/>
        </a:p>
      </dgm:t>
    </dgm:pt>
    <dgm:pt modelId="{E5FE8522-40D1-4B04-BF3F-AB8C53725221}">
      <dgm:prSet phldrT="[Text]" custT="1"/>
      <dgm:spPr/>
      <dgm:t>
        <a:bodyPr/>
        <a:lstStyle/>
        <a:p>
          <a:pPr algn="just">
            <a:buFont typeface="Arial" panose="020B0604020202020204" pitchFamily="34" charset="0"/>
            <a:buChar char="•"/>
          </a:pPr>
          <a:r>
            <a:rPr lang="en-IN" sz="1400" dirty="0">
              <a:solidFill>
                <a:srgbClr val="0F62FE"/>
              </a:solidFill>
              <a:latin typeface="IBM Plex Sans" charset="0"/>
              <a:ea typeface="IBM Plex Sans" charset="0"/>
              <a:cs typeface="IBM Plex Sans" charset="0"/>
            </a:rPr>
            <a:t>The client has a very large IT estate supported by multiple Vendors, and IBM is managing a small portion of the portfolio which includes few mission critical applications including the external facing Web application for their connected-cars solution. </a:t>
          </a:r>
          <a:endParaRPr lang="en-US" sz="1400" dirty="0">
            <a:solidFill>
              <a:srgbClr val="0F62FE"/>
            </a:solidFill>
          </a:endParaRPr>
        </a:p>
      </dgm:t>
    </dgm:pt>
    <dgm:pt modelId="{BF368782-9824-4925-8B31-475792B013D0}" type="parTrans" cxnId="{2185D837-C59D-4AAA-88EE-F75B5CEF03BF}">
      <dgm:prSet/>
      <dgm:spPr/>
      <dgm:t>
        <a:bodyPr/>
        <a:lstStyle/>
        <a:p>
          <a:endParaRPr lang="en-US"/>
        </a:p>
      </dgm:t>
    </dgm:pt>
    <dgm:pt modelId="{BD630790-C02E-4D76-8A07-4655CBC06EEF}" type="sibTrans" cxnId="{2185D837-C59D-4AAA-88EE-F75B5CEF03BF}">
      <dgm:prSet/>
      <dgm:spPr/>
      <dgm:t>
        <a:bodyPr/>
        <a:lstStyle/>
        <a:p>
          <a:endParaRPr lang="en-US"/>
        </a:p>
      </dgm:t>
    </dgm:pt>
    <dgm:pt modelId="{F335A9A6-9B4B-49BA-805B-4A946F697570}">
      <dgm:prSet phldrT="[Text]"/>
      <dgm:spPr/>
      <dgm:t>
        <a:bodyPr/>
        <a:lstStyle/>
        <a:p>
          <a:r>
            <a:rPr lang="en-US" dirty="0"/>
            <a:t>Unclear Automation</a:t>
          </a:r>
        </a:p>
        <a:p>
          <a:r>
            <a:rPr lang="en-US" dirty="0"/>
            <a:t>capability</a:t>
          </a:r>
        </a:p>
      </dgm:t>
    </dgm:pt>
    <dgm:pt modelId="{A5913462-4E99-4946-978C-D4A8FC1909BD}" type="parTrans" cxnId="{305B2B15-C881-4912-BB74-B60208BEB033}">
      <dgm:prSet/>
      <dgm:spPr/>
      <dgm:t>
        <a:bodyPr/>
        <a:lstStyle/>
        <a:p>
          <a:endParaRPr lang="en-US"/>
        </a:p>
      </dgm:t>
    </dgm:pt>
    <dgm:pt modelId="{B011255A-AAF2-4E97-AAB0-02D6E97FB477}" type="sibTrans" cxnId="{305B2B15-C881-4912-BB74-B60208BEB033}">
      <dgm:prSet/>
      <dgm:spPr/>
      <dgm:t>
        <a:bodyPr/>
        <a:lstStyle/>
        <a:p>
          <a:endParaRPr lang="en-US"/>
        </a:p>
      </dgm:t>
    </dgm:pt>
    <dgm:pt modelId="{EA79CCC6-761A-4F8F-AB31-C4916B9C439D}">
      <dgm:prSet phldrT="[Text]" custT="1"/>
      <dgm:spPr/>
      <dgm:t>
        <a:bodyPr/>
        <a:lstStyle/>
        <a:p>
          <a:pPr>
            <a:buFont typeface="Arial" panose="020B0604020202020204" pitchFamily="34" charset="0"/>
            <a:buChar char="•"/>
          </a:pPr>
          <a:r>
            <a:rPr lang="en-IN" sz="1600" dirty="0">
              <a:latin typeface="IBM Plex Sans" charset="0"/>
              <a:ea typeface="IBM Plex Sans" charset="0"/>
              <a:cs typeface="IBM Plex Sans" charset="0"/>
            </a:rPr>
            <a:t>While most applications are hosted in private cloud, some critical applications are running on AWS </a:t>
          </a:r>
          <a:endParaRPr lang="en-US" sz="1600" dirty="0">
            <a:latin typeface="IBM Plex Sans" charset="0"/>
            <a:ea typeface="IBM Plex Sans" charset="0"/>
            <a:cs typeface="IBM Plex Sans" charset="0"/>
          </a:endParaRPr>
        </a:p>
      </dgm:t>
    </dgm:pt>
    <dgm:pt modelId="{ABD42153-464E-42D3-9F63-BE3128B109E1}" type="parTrans" cxnId="{2C5EC01B-CA75-4FC1-A10C-6BEC186BC033}">
      <dgm:prSet/>
      <dgm:spPr/>
      <dgm:t>
        <a:bodyPr/>
        <a:lstStyle/>
        <a:p>
          <a:endParaRPr lang="en-US"/>
        </a:p>
      </dgm:t>
    </dgm:pt>
    <dgm:pt modelId="{8729FA1B-8E74-4C8F-AC82-637219B50CD7}" type="sibTrans" cxnId="{2C5EC01B-CA75-4FC1-A10C-6BEC186BC033}">
      <dgm:prSet/>
      <dgm:spPr/>
      <dgm:t>
        <a:bodyPr/>
        <a:lstStyle/>
        <a:p>
          <a:endParaRPr lang="en-US"/>
        </a:p>
      </dgm:t>
    </dgm:pt>
    <dgm:pt modelId="{A8837B8C-D863-49EA-A9E9-ACB5501E2F37}">
      <dgm:prSet phldrT="[Text]"/>
      <dgm:spPr/>
      <dgm:t>
        <a:bodyPr/>
        <a:lstStyle/>
        <a:p>
          <a:r>
            <a:rPr lang="en-US" dirty="0"/>
            <a:t>Agile + </a:t>
          </a:r>
          <a:r>
            <a:rPr lang="en-US" dirty="0" err="1"/>
            <a:t>Devops</a:t>
          </a:r>
          <a:r>
            <a:rPr lang="en-US" dirty="0"/>
            <a:t>*</a:t>
          </a:r>
          <a:br>
            <a:rPr lang="en-US" dirty="0"/>
          </a:br>
          <a:r>
            <a:rPr lang="en-US" dirty="0"/>
            <a:t>Manual Testing</a:t>
          </a:r>
        </a:p>
      </dgm:t>
    </dgm:pt>
    <dgm:pt modelId="{40218B1A-2716-46C9-928E-06FC77FA6D4A}" type="parTrans" cxnId="{9FC2D797-9109-40F4-BA41-0740F0F4A3EE}">
      <dgm:prSet/>
      <dgm:spPr/>
      <dgm:t>
        <a:bodyPr/>
        <a:lstStyle/>
        <a:p>
          <a:endParaRPr lang="en-US"/>
        </a:p>
      </dgm:t>
    </dgm:pt>
    <dgm:pt modelId="{3E2E6736-9F9C-4981-85C0-5ED104D8887E}" type="sibTrans" cxnId="{9FC2D797-9109-40F4-BA41-0740F0F4A3EE}">
      <dgm:prSet/>
      <dgm:spPr/>
      <dgm:t>
        <a:bodyPr/>
        <a:lstStyle/>
        <a:p>
          <a:endParaRPr lang="en-US"/>
        </a:p>
      </dgm:t>
    </dgm:pt>
    <dgm:pt modelId="{EC3F82F5-1852-4271-AFB6-A95655A7178F}">
      <dgm:prSet phldrT="[Text]"/>
      <dgm:spPr/>
      <dgm:t>
        <a:bodyPr/>
        <a:lstStyle/>
        <a:p>
          <a:pPr algn="just">
            <a:buFont typeface="Arial" panose="020B0604020202020204" pitchFamily="34" charset="0"/>
            <a:buChar char="•"/>
          </a:pPr>
          <a:r>
            <a:rPr lang="en-IN" dirty="0">
              <a:solidFill>
                <a:srgbClr val="FF0000"/>
              </a:solidFill>
              <a:latin typeface="IBM Plex Sans" charset="0"/>
              <a:ea typeface="IBM Plex Sans" charset="0"/>
              <a:cs typeface="IBM Plex Sans" charset="0"/>
            </a:rPr>
            <a:t>Despite of the good quality services provided by IBM with high NPS scores, client is expecting IBM to reduce the cost of operation by 20% and faster the time-to-market and quality of the applications</a:t>
          </a:r>
          <a:endParaRPr lang="en-US" dirty="0">
            <a:solidFill>
              <a:srgbClr val="FF0000"/>
            </a:solidFill>
            <a:latin typeface="IBM Plex Sans" charset="0"/>
            <a:ea typeface="IBM Plex Sans" charset="0"/>
            <a:cs typeface="IBM Plex Sans" charset="0"/>
          </a:endParaRPr>
        </a:p>
      </dgm:t>
    </dgm:pt>
    <dgm:pt modelId="{F4024C58-6FE7-4ED0-8CD1-4C387944B77A}" type="parTrans" cxnId="{E640986E-AA5C-4E1C-BC88-B6BC466F1D54}">
      <dgm:prSet/>
      <dgm:spPr/>
      <dgm:t>
        <a:bodyPr/>
        <a:lstStyle/>
        <a:p>
          <a:endParaRPr lang="en-US"/>
        </a:p>
      </dgm:t>
    </dgm:pt>
    <dgm:pt modelId="{18A860F4-ED8B-4AB7-8F3E-530D82B0FFBA}" type="sibTrans" cxnId="{E640986E-AA5C-4E1C-BC88-B6BC466F1D54}">
      <dgm:prSet/>
      <dgm:spPr/>
      <dgm:t>
        <a:bodyPr/>
        <a:lstStyle/>
        <a:p>
          <a:endParaRPr lang="en-US"/>
        </a:p>
      </dgm:t>
    </dgm:pt>
    <dgm:pt modelId="{A730BE5B-7B45-414B-B351-CEA5D2D77D8F}">
      <dgm:prSet phldrT="[Text]"/>
      <dgm:spPr/>
      <dgm:t>
        <a:bodyPr/>
        <a:lstStyle/>
        <a:p>
          <a:r>
            <a:rPr lang="en-US" dirty="0"/>
            <a:t>Vendor support </a:t>
          </a:r>
          <a:br>
            <a:rPr lang="en-US" dirty="0"/>
          </a:br>
          <a:r>
            <a:rPr lang="en-US" dirty="0"/>
            <a:t>quality issue</a:t>
          </a:r>
        </a:p>
      </dgm:t>
    </dgm:pt>
    <dgm:pt modelId="{FE24B0BC-904D-4E0E-8039-5A2752512EF5}" type="parTrans" cxnId="{04748338-2F0D-44D3-A329-C89151F199BE}">
      <dgm:prSet/>
      <dgm:spPr/>
      <dgm:t>
        <a:bodyPr/>
        <a:lstStyle/>
        <a:p>
          <a:endParaRPr lang="en-US"/>
        </a:p>
      </dgm:t>
    </dgm:pt>
    <dgm:pt modelId="{D2FBAACD-5C12-4E9E-B773-632FC24616DC}" type="sibTrans" cxnId="{04748338-2F0D-44D3-A329-C89151F199BE}">
      <dgm:prSet/>
      <dgm:spPr/>
      <dgm:t>
        <a:bodyPr/>
        <a:lstStyle/>
        <a:p>
          <a:endParaRPr lang="en-US"/>
        </a:p>
      </dgm:t>
    </dgm:pt>
    <dgm:pt modelId="{EAA9CCD6-A566-44CC-B7E2-789BBACBAAFF}">
      <dgm:prSet phldrT="[Text]"/>
      <dgm:spPr/>
      <dgm:t>
        <a:bodyPr/>
        <a:lstStyle/>
        <a:p>
          <a:pPr algn="just">
            <a:buFont typeface="Arial" panose="020B0604020202020204" pitchFamily="34" charset="0"/>
            <a:buChar char="•"/>
          </a:pPr>
          <a:r>
            <a:rPr lang="en-IN" dirty="0">
              <a:latin typeface="IBM Plex Sans" charset="0"/>
              <a:ea typeface="IBM Plex Sans" charset="0"/>
              <a:cs typeface="IBM Plex Sans" charset="0"/>
            </a:rPr>
            <a:t>Client also communicated that the connected-cars applications supported by IBM are expected to handle increased load in the coming quarters and asked IBM to provide an uptime commitment of at least </a:t>
          </a:r>
          <a:r>
            <a:rPr lang="en-IN" b="1" dirty="0">
              <a:latin typeface="IBM Plex Sans" charset="0"/>
              <a:ea typeface="IBM Plex Sans" charset="0"/>
              <a:cs typeface="IBM Plex Sans" charset="0"/>
            </a:rPr>
            <a:t>99.90%</a:t>
          </a:r>
          <a:endParaRPr lang="en-US" dirty="0"/>
        </a:p>
      </dgm:t>
    </dgm:pt>
    <dgm:pt modelId="{71F645B5-D11B-4E4C-90B2-08A846F8797A}" type="parTrans" cxnId="{2F75FAF4-C926-43D7-B94D-9519B9571C08}">
      <dgm:prSet/>
      <dgm:spPr/>
      <dgm:t>
        <a:bodyPr/>
        <a:lstStyle/>
        <a:p>
          <a:endParaRPr lang="en-US"/>
        </a:p>
      </dgm:t>
    </dgm:pt>
    <dgm:pt modelId="{4C3B2585-928B-4C6D-9734-C1A9CF93FEB5}" type="sibTrans" cxnId="{2F75FAF4-C926-43D7-B94D-9519B9571C08}">
      <dgm:prSet/>
      <dgm:spPr/>
      <dgm:t>
        <a:bodyPr/>
        <a:lstStyle/>
        <a:p>
          <a:endParaRPr lang="en-US"/>
        </a:p>
      </dgm:t>
    </dgm:pt>
    <dgm:pt modelId="{053394B7-1645-4112-970E-7616E405F92F}">
      <dgm:prSet phldrT="[Text]"/>
      <dgm:spPr/>
      <dgm:t>
        <a:bodyPr/>
        <a:lstStyle/>
        <a:p>
          <a:r>
            <a:rPr lang="en-US" dirty="0"/>
            <a:t>Cost of operation</a:t>
          </a:r>
        </a:p>
      </dgm:t>
    </dgm:pt>
    <dgm:pt modelId="{745CE705-1244-4ED6-8F0B-CD2B9E255D8B}" type="parTrans" cxnId="{FA7E382D-14AF-4D0E-B1B9-378724735D76}">
      <dgm:prSet/>
      <dgm:spPr/>
      <dgm:t>
        <a:bodyPr/>
        <a:lstStyle/>
        <a:p>
          <a:endParaRPr lang="en-US"/>
        </a:p>
      </dgm:t>
    </dgm:pt>
    <dgm:pt modelId="{3911EF25-5FF4-42B6-B176-8797A6DBFAFF}" type="sibTrans" cxnId="{FA7E382D-14AF-4D0E-B1B9-378724735D76}">
      <dgm:prSet/>
      <dgm:spPr/>
      <dgm:t>
        <a:bodyPr/>
        <a:lstStyle/>
        <a:p>
          <a:endParaRPr lang="en-US"/>
        </a:p>
      </dgm:t>
    </dgm:pt>
    <dgm:pt modelId="{413DDEE3-DD8D-4F60-AB5A-7F61BAE74247}">
      <dgm:prSet phldrT="[Text]"/>
      <dgm:spPr/>
      <dgm:t>
        <a:bodyPr/>
        <a:lstStyle/>
        <a:p>
          <a:r>
            <a:rPr lang="en-IN" dirty="0">
              <a:solidFill>
                <a:srgbClr val="0F62FE"/>
              </a:solidFill>
              <a:latin typeface="IBM Plex Sans" charset="0"/>
              <a:ea typeface="IBM Plex Sans" charset="0"/>
              <a:cs typeface="IBM Plex Sans" charset="0"/>
            </a:rPr>
            <a:t>Build and deploy of the applications follow Agile method with many DevOps tools in place. However, some steps in the processes are still manual along with completely manual testing. </a:t>
          </a:r>
          <a:endParaRPr lang="en-US" dirty="0">
            <a:solidFill>
              <a:srgbClr val="0F62FE"/>
            </a:solidFill>
          </a:endParaRPr>
        </a:p>
      </dgm:t>
    </dgm:pt>
    <dgm:pt modelId="{D8C0EDE8-1070-42C2-B101-EB9ADB7A32C8}" type="parTrans" cxnId="{A169EE21-1B56-4F76-B8D7-5E716B4E1C2A}">
      <dgm:prSet/>
      <dgm:spPr/>
      <dgm:t>
        <a:bodyPr/>
        <a:lstStyle/>
        <a:p>
          <a:endParaRPr lang="en-US"/>
        </a:p>
      </dgm:t>
    </dgm:pt>
    <dgm:pt modelId="{EEF4B3B9-EB86-4056-9A31-02F83B1E37A9}" type="sibTrans" cxnId="{A169EE21-1B56-4F76-B8D7-5E716B4E1C2A}">
      <dgm:prSet/>
      <dgm:spPr/>
      <dgm:t>
        <a:bodyPr/>
        <a:lstStyle/>
        <a:p>
          <a:endParaRPr lang="en-US"/>
        </a:p>
      </dgm:t>
    </dgm:pt>
    <dgm:pt modelId="{3219DD20-4DA1-46D7-8109-648005CCF3D3}">
      <dgm:prSet phldrT="[Text]"/>
      <dgm:spPr/>
      <dgm:t>
        <a:bodyPr/>
        <a:lstStyle/>
        <a:p>
          <a:r>
            <a:rPr lang="en-US" dirty="0"/>
            <a:t>Increased load</a:t>
          </a:r>
        </a:p>
      </dgm:t>
    </dgm:pt>
    <dgm:pt modelId="{B0B755BA-1865-4107-BDCA-DE36034EB8EE}" type="parTrans" cxnId="{27F7BC3F-782B-4448-8DED-87284A55ACBB}">
      <dgm:prSet/>
      <dgm:spPr/>
      <dgm:t>
        <a:bodyPr/>
        <a:lstStyle/>
        <a:p>
          <a:endParaRPr lang="en-US"/>
        </a:p>
      </dgm:t>
    </dgm:pt>
    <dgm:pt modelId="{EBC59A4B-4F89-4BBA-AB63-EBD037741BED}" type="sibTrans" cxnId="{27F7BC3F-782B-4448-8DED-87284A55ACBB}">
      <dgm:prSet/>
      <dgm:spPr/>
      <dgm:t>
        <a:bodyPr/>
        <a:lstStyle/>
        <a:p>
          <a:endParaRPr lang="en-US"/>
        </a:p>
      </dgm:t>
    </dgm:pt>
    <dgm:pt modelId="{C372EC39-81C8-490C-B296-2E97A0C3687D}">
      <dgm:prSet phldrT="[Text]"/>
      <dgm:spPr/>
      <dgm:t>
        <a:bodyPr/>
        <a:lstStyle/>
        <a:p>
          <a:r>
            <a:rPr lang="en-IN" dirty="0">
              <a:solidFill>
                <a:srgbClr val="0F62FE"/>
              </a:solidFill>
              <a:latin typeface="IBM Plex Sans" charset="0"/>
              <a:ea typeface="IBM Plex Sans" charset="0"/>
              <a:cs typeface="IBM Plex Sans" charset="0"/>
            </a:rPr>
            <a:t>Over the years significant number of automation scripts were developed, many of which were one off use-cases. There is no visibility into what automation capabilities are available across the board.</a:t>
          </a:r>
          <a:endParaRPr lang="en-US" dirty="0">
            <a:solidFill>
              <a:srgbClr val="0F62FE"/>
            </a:solidFill>
          </a:endParaRPr>
        </a:p>
      </dgm:t>
    </dgm:pt>
    <dgm:pt modelId="{61003D41-4C6B-4E7C-8B4F-B55F2BBD26EB}" type="parTrans" cxnId="{55F70BD5-21A1-480C-9177-8BCC02DE31D1}">
      <dgm:prSet/>
      <dgm:spPr/>
      <dgm:t>
        <a:bodyPr/>
        <a:lstStyle/>
        <a:p>
          <a:endParaRPr lang="en-US"/>
        </a:p>
      </dgm:t>
    </dgm:pt>
    <dgm:pt modelId="{71E23108-E9DC-46AA-B5FF-AFF3BD584363}" type="sibTrans" cxnId="{55F70BD5-21A1-480C-9177-8BCC02DE31D1}">
      <dgm:prSet/>
      <dgm:spPr/>
      <dgm:t>
        <a:bodyPr/>
        <a:lstStyle/>
        <a:p>
          <a:endParaRPr lang="en-US"/>
        </a:p>
      </dgm:t>
    </dgm:pt>
    <dgm:pt modelId="{15FF191F-59E2-4052-942F-6958D50B935E}">
      <dgm:prSet phldrT="[Text]"/>
      <dgm:spPr/>
      <dgm:t>
        <a:bodyPr/>
        <a:lstStyle/>
        <a:p>
          <a:r>
            <a:rPr lang="en-US" dirty="0"/>
            <a:t>Private + Public</a:t>
          </a:r>
        </a:p>
        <a:p>
          <a:r>
            <a:rPr lang="en-US" dirty="0"/>
            <a:t>cloud</a:t>
          </a:r>
        </a:p>
      </dgm:t>
    </dgm:pt>
    <dgm:pt modelId="{68541D17-1A1B-4B9A-9252-C429B1D8607B}" type="parTrans" cxnId="{5CB246DA-97F7-455A-A1F0-AE0D99104EE1}">
      <dgm:prSet/>
      <dgm:spPr/>
      <dgm:t>
        <a:bodyPr/>
        <a:lstStyle/>
        <a:p>
          <a:endParaRPr lang="en-US"/>
        </a:p>
      </dgm:t>
    </dgm:pt>
    <dgm:pt modelId="{8D314787-997E-4D61-8BE8-1809FD7F6872}" type="sibTrans" cxnId="{5CB246DA-97F7-455A-A1F0-AE0D99104EE1}">
      <dgm:prSet/>
      <dgm:spPr/>
      <dgm:t>
        <a:bodyPr/>
        <a:lstStyle/>
        <a:p>
          <a:endParaRPr lang="en-US"/>
        </a:p>
      </dgm:t>
    </dgm:pt>
    <dgm:pt modelId="{41C656B6-F29A-43BE-8DF5-EFDF2333F6D1}">
      <dgm:prSet phldrT="[Text]"/>
      <dgm:spPr/>
      <dgm:t>
        <a:bodyPr/>
        <a:lstStyle/>
        <a:p>
          <a:pPr algn="just">
            <a:buFont typeface="Arial" panose="020B0604020202020204" pitchFamily="34" charset="0"/>
            <a:buChar char="•"/>
          </a:pPr>
          <a:r>
            <a:rPr lang="en-IN" dirty="0">
              <a:solidFill>
                <a:srgbClr val="FF0000"/>
              </a:solidFill>
              <a:latin typeface="IBM Plex Sans" charset="0"/>
              <a:ea typeface="IBM Plex Sans" charset="0"/>
              <a:cs typeface="IBM Plex Sans" charset="0"/>
            </a:rPr>
            <a:t>Many other critical applications in the portfolio are managed by two other vendors, and based on our experience, client has significant challenges related to the service quality and innovation in those areas. </a:t>
          </a:r>
          <a:endParaRPr lang="en-US" dirty="0">
            <a:solidFill>
              <a:srgbClr val="FF0000"/>
            </a:solidFill>
            <a:latin typeface="IBM Plex Sans" charset="0"/>
            <a:ea typeface="IBM Plex Sans" charset="0"/>
            <a:cs typeface="IBM Plex Sans" charset="0"/>
          </a:endParaRPr>
        </a:p>
      </dgm:t>
    </dgm:pt>
    <dgm:pt modelId="{46979BBC-4DB4-49D3-9BC3-2FA4B9997CBC}" type="parTrans" cxnId="{41480BD8-86A1-4F97-9657-DCC4D3E8CB83}">
      <dgm:prSet/>
      <dgm:spPr/>
      <dgm:t>
        <a:bodyPr/>
        <a:lstStyle/>
        <a:p>
          <a:endParaRPr lang="en-US"/>
        </a:p>
      </dgm:t>
    </dgm:pt>
    <dgm:pt modelId="{7C989A20-33D6-4848-A41A-1F449152E460}" type="sibTrans" cxnId="{41480BD8-86A1-4F97-9657-DCC4D3E8CB83}">
      <dgm:prSet/>
      <dgm:spPr/>
      <dgm:t>
        <a:bodyPr/>
        <a:lstStyle/>
        <a:p>
          <a:endParaRPr lang="en-US"/>
        </a:p>
      </dgm:t>
    </dgm:pt>
    <dgm:pt modelId="{D445BF95-9530-4079-8C62-35CB7453A898}">
      <dgm:prSet phldrT="[Text]"/>
      <dgm:spPr/>
      <dgm:t>
        <a:bodyPr/>
        <a:lstStyle/>
        <a:p>
          <a:r>
            <a:rPr lang="en-US" dirty="0"/>
            <a:t>Applications on Legacy &amp;</a:t>
          </a:r>
          <a:br>
            <a:rPr lang="en-US" dirty="0"/>
          </a:br>
          <a:r>
            <a:rPr lang="en-US" dirty="0"/>
            <a:t>outdated platforms</a:t>
          </a:r>
        </a:p>
      </dgm:t>
    </dgm:pt>
    <dgm:pt modelId="{A8A1AF08-59EF-4296-A0DF-FB2D99027304}" type="parTrans" cxnId="{721275E7-C729-455B-AB9B-2D3432501665}">
      <dgm:prSet/>
      <dgm:spPr/>
      <dgm:t>
        <a:bodyPr/>
        <a:lstStyle/>
        <a:p>
          <a:endParaRPr lang="en-US"/>
        </a:p>
      </dgm:t>
    </dgm:pt>
    <dgm:pt modelId="{A4E0778E-DEC9-4A20-946F-8E6547C907AF}" type="sibTrans" cxnId="{721275E7-C729-455B-AB9B-2D3432501665}">
      <dgm:prSet/>
      <dgm:spPr/>
      <dgm:t>
        <a:bodyPr/>
        <a:lstStyle/>
        <a:p>
          <a:endParaRPr lang="en-US"/>
        </a:p>
      </dgm:t>
    </dgm:pt>
    <dgm:pt modelId="{541F4394-E98B-427B-BD04-3240881B1EA1}">
      <dgm:prSet phldrT="[Text]" custT="1"/>
      <dgm:spPr/>
      <dgm:t>
        <a:bodyPr/>
        <a:lstStyle/>
        <a:p>
          <a:r>
            <a:rPr lang="en-IN" sz="1600" dirty="0">
              <a:latin typeface="IBM Plex Sans" charset="0"/>
              <a:ea typeface="IBM Plex Sans" charset="0"/>
              <a:cs typeface="IBM Plex Sans" charset="0"/>
            </a:rPr>
            <a:t>Many of these applications are running on legacy and outdated platforms with many compliance issues</a:t>
          </a:r>
          <a:endParaRPr lang="en-US" sz="1600" dirty="0"/>
        </a:p>
      </dgm:t>
    </dgm:pt>
    <dgm:pt modelId="{A9DAE001-C2ED-4DC4-A07F-6091F2641152}" type="parTrans" cxnId="{971D7529-52E4-4399-BCCA-FE58246A6699}">
      <dgm:prSet/>
      <dgm:spPr/>
      <dgm:t>
        <a:bodyPr/>
        <a:lstStyle/>
        <a:p>
          <a:endParaRPr lang="en-US"/>
        </a:p>
      </dgm:t>
    </dgm:pt>
    <dgm:pt modelId="{8047109D-25F0-43B5-B17A-2DDE089FEDFB}" type="sibTrans" cxnId="{971D7529-52E4-4399-BCCA-FE58246A6699}">
      <dgm:prSet/>
      <dgm:spPr/>
      <dgm:t>
        <a:bodyPr/>
        <a:lstStyle/>
        <a:p>
          <a:endParaRPr lang="en-US"/>
        </a:p>
      </dgm:t>
    </dgm:pt>
    <dgm:pt modelId="{62C2962B-DA77-4023-88DF-FF702A7A3CAD}">
      <dgm:prSet phldrT="[Text]"/>
      <dgm:spPr/>
      <dgm:t>
        <a:bodyPr/>
        <a:lstStyle/>
        <a:p>
          <a:r>
            <a:rPr lang="en-US" dirty="0"/>
            <a:t>Propose NextGen solution</a:t>
          </a:r>
        </a:p>
      </dgm:t>
    </dgm:pt>
    <dgm:pt modelId="{8140E691-6BE7-42AC-8583-D5704BFF76D1}" type="parTrans" cxnId="{A767C535-DE85-4D10-8494-737072F5E537}">
      <dgm:prSet/>
      <dgm:spPr/>
      <dgm:t>
        <a:bodyPr/>
        <a:lstStyle/>
        <a:p>
          <a:endParaRPr lang="en-US"/>
        </a:p>
      </dgm:t>
    </dgm:pt>
    <dgm:pt modelId="{42F69ACB-C4EA-430B-BD79-15550B6EC4B1}" type="sibTrans" cxnId="{A767C535-DE85-4D10-8494-737072F5E537}">
      <dgm:prSet/>
      <dgm:spPr/>
      <dgm:t>
        <a:bodyPr/>
        <a:lstStyle/>
        <a:p>
          <a:endParaRPr lang="en-US"/>
        </a:p>
      </dgm:t>
    </dgm:pt>
    <dgm:pt modelId="{EE7209B9-FE29-4B05-B36C-16216812024E}">
      <dgm:prSet phldrT="[Text]" custT="1"/>
      <dgm:spPr/>
      <dgm:t>
        <a:bodyPr/>
        <a:lstStyle/>
        <a:p>
          <a:r>
            <a:rPr lang="en-IN" sz="1600" dirty="0">
              <a:latin typeface="IBM Plex Sans" charset="0"/>
              <a:ea typeface="IBM Plex Sans" charset="0"/>
              <a:cs typeface="IBM Plex Sans" charset="0"/>
            </a:rPr>
            <a:t>As a PM/ DM in the account, what would be your proposal and action plan to address the requirements from the client?</a:t>
          </a:r>
          <a:endParaRPr lang="en-US" sz="1600" dirty="0"/>
        </a:p>
      </dgm:t>
    </dgm:pt>
    <dgm:pt modelId="{75B454E9-89D0-4EDB-B06A-639A3B01D4FE}" type="parTrans" cxnId="{199BA290-2509-43FF-A6FC-2F1EA2A56E70}">
      <dgm:prSet/>
      <dgm:spPr/>
      <dgm:t>
        <a:bodyPr/>
        <a:lstStyle/>
        <a:p>
          <a:endParaRPr lang="en-US"/>
        </a:p>
      </dgm:t>
    </dgm:pt>
    <dgm:pt modelId="{A4849A5F-7829-4659-87AE-29A8BD081B7F}" type="sibTrans" cxnId="{199BA290-2509-43FF-A6FC-2F1EA2A56E70}">
      <dgm:prSet/>
      <dgm:spPr/>
      <dgm:t>
        <a:bodyPr/>
        <a:lstStyle/>
        <a:p>
          <a:endParaRPr lang="en-US"/>
        </a:p>
      </dgm:t>
    </dgm:pt>
    <dgm:pt modelId="{31C6A454-1CFC-450C-9428-6862B4143FF3}" type="pres">
      <dgm:prSet presAssocID="{F7E765B8-A1FC-411A-AE81-261B16F05714}" presName="Name0" presStyleCnt="0">
        <dgm:presLayoutVars>
          <dgm:dir/>
          <dgm:animLvl val="lvl"/>
          <dgm:resizeHandles val="exact"/>
        </dgm:presLayoutVars>
      </dgm:prSet>
      <dgm:spPr/>
    </dgm:pt>
    <dgm:pt modelId="{B12D646A-755E-4A72-9BC7-BF9BBE2201F6}" type="pres">
      <dgm:prSet presAssocID="{EA08B6D6-20F9-4841-8EDC-2B84AA06709F}" presName="linNode" presStyleCnt="0"/>
      <dgm:spPr/>
    </dgm:pt>
    <dgm:pt modelId="{530310BB-F179-4418-BF0B-838E3F6A6E5D}" type="pres">
      <dgm:prSet presAssocID="{EA08B6D6-20F9-4841-8EDC-2B84AA06709F}" presName="parentText" presStyleLbl="node1" presStyleIdx="0" presStyleCnt="10" custScaleX="65461">
        <dgm:presLayoutVars>
          <dgm:chMax val="1"/>
          <dgm:bulletEnabled val="1"/>
        </dgm:presLayoutVars>
      </dgm:prSet>
      <dgm:spPr/>
    </dgm:pt>
    <dgm:pt modelId="{839FE5F6-A014-43D4-B8DF-68E240760F53}" type="pres">
      <dgm:prSet presAssocID="{EA08B6D6-20F9-4841-8EDC-2B84AA06709F}" presName="descendantText" presStyleLbl="alignAccFollowNode1" presStyleIdx="0" presStyleCnt="10" custLinFactNeighborX="236">
        <dgm:presLayoutVars>
          <dgm:bulletEnabled val="1"/>
        </dgm:presLayoutVars>
      </dgm:prSet>
      <dgm:spPr/>
    </dgm:pt>
    <dgm:pt modelId="{CE1115F0-37BE-4FA2-AA67-98368541C424}" type="pres">
      <dgm:prSet presAssocID="{45A8F36A-BC27-48EA-9566-84A05ADE437B}" presName="sp" presStyleCnt="0"/>
      <dgm:spPr/>
    </dgm:pt>
    <dgm:pt modelId="{92C9299E-642B-4985-BE23-54314BF93C44}" type="pres">
      <dgm:prSet presAssocID="{B4BBDEB0-FEBE-4E90-A521-E4C8F383009B}" presName="linNode" presStyleCnt="0"/>
      <dgm:spPr/>
    </dgm:pt>
    <dgm:pt modelId="{51163080-078B-48D7-B18F-4B8D6059A02F}" type="pres">
      <dgm:prSet presAssocID="{B4BBDEB0-FEBE-4E90-A521-E4C8F383009B}" presName="parentText" presStyleLbl="node1" presStyleIdx="1" presStyleCnt="10" custScaleX="65461">
        <dgm:presLayoutVars>
          <dgm:chMax val="1"/>
          <dgm:bulletEnabled val="1"/>
        </dgm:presLayoutVars>
      </dgm:prSet>
      <dgm:spPr/>
    </dgm:pt>
    <dgm:pt modelId="{C2A15970-9F9A-4F97-ABF4-61CDFF5395FC}" type="pres">
      <dgm:prSet presAssocID="{B4BBDEB0-FEBE-4E90-A521-E4C8F383009B}" presName="descendantText" presStyleLbl="alignAccFollowNode1" presStyleIdx="1" presStyleCnt="10">
        <dgm:presLayoutVars>
          <dgm:bulletEnabled val="1"/>
        </dgm:presLayoutVars>
      </dgm:prSet>
      <dgm:spPr/>
    </dgm:pt>
    <dgm:pt modelId="{964AD3B7-F3FB-40B9-AF60-A35FE5AFE3A5}" type="pres">
      <dgm:prSet presAssocID="{63870C19-817A-40A5-ABE1-68197B56F070}" presName="sp" presStyleCnt="0"/>
      <dgm:spPr/>
    </dgm:pt>
    <dgm:pt modelId="{05DD8905-7C5E-42B8-BAEC-817B82528452}" type="pres">
      <dgm:prSet presAssocID="{F335A9A6-9B4B-49BA-805B-4A946F697570}" presName="linNode" presStyleCnt="0"/>
      <dgm:spPr/>
    </dgm:pt>
    <dgm:pt modelId="{1A3AB60C-2EF8-4DD2-9483-6DBF2C445045}" type="pres">
      <dgm:prSet presAssocID="{F335A9A6-9B4B-49BA-805B-4A946F697570}" presName="parentText" presStyleLbl="node1" presStyleIdx="2" presStyleCnt="10" custScaleX="65461">
        <dgm:presLayoutVars>
          <dgm:chMax val="1"/>
          <dgm:bulletEnabled val="1"/>
        </dgm:presLayoutVars>
      </dgm:prSet>
      <dgm:spPr/>
    </dgm:pt>
    <dgm:pt modelId="{347EFDEE-4F2C-4A8C-9316-7CA618B7110D}" type="pres">
      <dgm:prSet presAssocID="{F335A9A6-9B4B-49BA-805B-4A946F697570}" presName="descendantText" presStyleLbl="alignAccFollowNode1" presStyleIdx="2" presStyleCnt="10" custScaleX="100808" custLinFactY="300000" custLinFactNeighborX="-1402" custLinFactNeighborY="356872">
        <dgm:presLayoutVars>
          <dgm:bulletEnabled val="1"/>
        </dgm:presLayoutVars>
      </dgm:prSet>
      <dgm:spPr/>
    </dgm:pt>
    <dgm:pt modelId="{50F89FFA-7DA9-4969-8B93-8C32511FDD83}" type="pres">
      <dgm:prSet presAssocID="{B011255A-AAF2-4E97-AAB0-02D6E97FB477}" presName="sp" presStyleCnt="0"/>
      <dgm:spPr/>
    </dgm:pt>
    <dgm:pt modelId="{96FEC81F-76EC-4BD5-8CC8-D1A3CA46B14E}" type="pres">
      <dgm:prSet presAssocID="{A8837B8C-D863-49EA-A9E9-ACB5501E2F37}" presName="linNode" presStyleCnt="0"/>
      <dgm:spPr/>
    </dgm:pt>
    <dgm:pt modelId="{9ED70D7B-2EC0-4F67-80D7-6448FB9277BE}" type="pres">
      <dgm:prSet presAssocID="{A8837B8C-D863-49EA-A9E9-ACB5501E2F37}" presName="parentText" presStyleLbl="node1" presStyleIdx="3" presStyleCnt="10" custScaleX="65461">
        <dgm:presLayoutVars>
          <dgm:chMax val="1"/>
          <dgm:bulletEnabled val="1"/>
        </dgm:presLayoutVars>
      </dgm:prSet>
      <dgm:spPr/>
    </dgm:pt>
    <dgm:pt modelId="{B993B193-7FAB-494C-A23A-043E1EC43516}" type="pres">
      <dgm:prSet presAssocID="{A8837B8C-D863-49EA-A9E9-ACB5501E2F37}" presName="descendantText" presStyleLbl="alignAccFollowNode1" presStyleIdx="3" presStyleCnt="10" custLinFactY="100000" custLinFactNeighborX="538" custLinFactNeighborY="166036">
        <dgm:presLayoutVars>
          <dgm:bulletEnabled val="1"/>
        </dgm:presLayoutVars>
      </dgm:prSet>
      <dgm:spPr/>
    </dgm:pt>
    <dgm:pt modelId="{DCF9032D-FE6A-4CF0-B823-776B6C158541}" type="pres">
      <dgm:prSet presAssocID="{3E2E6736-9F9C-4981-85C0-5ED104D8887E}" presName="sp" presStyleCnt="0"/>
      <dgm:spPr/>
    </dgm:pt>
    <dgm:pt modelId="{6F2BFF31-207F-49E5-8592-89E78CDA830D}" type="pres">
      <dgm:prSet presAssocID="{A730BE5B-7B45-414B-B351-CEA5D2D77D8F}" presName="linNode" presStyleCnt="0"/>
      <dgm:spPr/>
    </dgm:pt>
    <dgm:pt modelId="{C7A4EB34-ED3B-4D0B-84AD-0F1C7E3C406B}" type="pres">
      <dgm:prSet presAssocID="{A730BE5B-7B45-414B-B351-CEA5D2D77D8F}" presName="parentText" presStyleLbl="node1" presStyleIdx="4" presStyleCnt="10" custScaleX="65461">
        <dgm:presLayoutVars>
          <dgm:chMax val="1"/>
          <dgm:bulletEnabled val="1"/>
        </dgm:presLayoutVars>
      </dgm:prSet>
      <dgm:spPr/>
    </dgm:pt>
    <dgm:pt modelId="{6A47A820-BBF9-495C-83DD-C7CC916D9C6C}" type="pres">
      <dgm:prSet presAssocID="{A730BE5B-7B45-414B-B351-CEA5D2D77D8F}" presName="descendantText" presStyleLbl="alignAccFollowNode1" presStyleIdx="4" presStyleCnt="10" custLinFactY="100000" custLinFactNeighborX="0" custLinFactNeighborY="159780">
        <dgm:presLayoutVars>
          <dgm:bulletEnabled val="1"/>
        </dgm:presLayoutVars>
      </dgm:prSet>
      <dgm:spPr/>
    </dgm:pt>
    <dgm:pt modelId="{74C4C581-E0B1-4119-81F0-6B236585B61C}" type="pres">
      <dgm:prSet presAssocID="{D2FBAACD-5C12-4E9E-B773-632FC24616DC}" presName="sp" presStyleCnt="0"/>
      <dgm:spPr/>
    </dgm:pt>
    <dgm:pt modelId="{567523A8-C5B7-444B-A242-06B3A1764CDF}" type="pres">
      <dgm:prSet presAssocID="{053394B7-1645-4112-970E-7616E405F92F}" presName="linNode" presStyleCnt="0"/>
      <dgm:spPr/>
    </dgm:pt>
    <dgm:pt modelId="{633A2A11-5AFA-4655-BEDE-6E51ABC38940}" type="pres">
      <dgm:prSet presAssocID="{053394B7-1645-4112-970E-7616E405F92F}" presName="parentText" presStyleLbl="node1" presStyleIdx="5" presStyleCnt="10" custScaleX="65461">
        <dgm:presLayoutVars>
          <dgm:chMax val="1"/>
          <dgm:bulletEnabled val="1"/>
        </dgm:presLayoutVars>
      </dgm:prSet>
      <dgm:spPr/>
    </dgm:pt>
    <dgm:pt modelId="{C60B99E7-3CE6-40B1-8E29-A197899DCC7C}" type="pres">
      <dgm:prSet presAssocID="{053394B7-1645-4112-970E-7616E405F92F}" presName="descendantText" presStyleLbl="alignAccFollowNode1" presStyleIdx="5" presStyleCnt="10" custLinFactY="-100000" custLinFactNeighborX="773" custLinFactNeighborY="-163347">
        <dgm:presLayoutVars>
          <dgm:bulletEnabled val="1"/>
        </dgm:presLayoutVars>
      </dgm:prSet>
      <dgm:spPr/>
    </dgm:pt>
    <dgm:pt modelId="{9CB65B03-BE19-4144-83BB-72BF99C621AE}" type="pres">
      <dgm:prSet presAssocID="{3911EF25-5FF4-42B6-B176-8797A6DBFAFF}" presName="sp" presStyleCnt="0"/>
      <dgm:spPr/>
    </dgm:pt>
    <dgm:pt modelId="{E6BBCED9-12E2-47F2-8669-CD747A39B445}" type="pres">
      <dgm:prSet presAssocID="{3219DD20-4DA1-46D7-8109-648005CCF3D3}" presName="linNode" presStyleCnt="0"/>
      <dgm:spPr/>
    </dgm:pt>
    <dgm:pt modelId="{9FE7B5B3-2BC7-4952-8E0A-891E77AF9AD1}" type="pres">
      <dgm:prSet presAssocID="{3219DD20-4DA1-46D7-8109-648005CCF3D3}" presName="parentText" presStyleLbl="node1" presStyleIdx="6" presStyleCnt="10" custScaleX="65461">
        <dgm:presLayoutVars>
          <dgm:chMax val="1"/>
          <dgm:bulletEnabled val="1"/>
        </dgm:presLayoutVars>
      </dgm:prSet>
      <dgm:spPr/>
    </dgm:pt>
    <dgm:pt modelId="{5B3C4753-F8CC-464F-BA4F-2897E570CD76}" type="pres">
      <dgm:prSet presAssocID="{3219DD20-4DA1-46D7-8109-648005CCF3D3}" presName="descendantText" presStyleLbl="alignAccFollowNode1" presStyleIdx="6" presStyleCnt="10" custLinFactY="-224459" custLinFactNeighborX="537" custLinFactNeighborY="-300000">
        <dgm:presLayoutVars>
          <dgm:bulletEnabled val="1"/>
        </dgm:presLayoutVars>
      </dgm:prSet>
      <dgm:spPr/>
    </dgm:pt>
    <dgm:pt modelId="{28398213-B972-4758-B964-7CEC67A63511}" type="pres">
      <dgm:prSet presAssocID="{EBC59A4B-4F89-4BBA-AB63-EBD037741BED}" presName="sp" presStyleCnt="0"/>
      <dgm:spPr/>
    </dgm:pt>
    <dgm:pt modelId="{31CAF3A2-DFB5-4921-824B-BE1373885A39}" type="pres">
      <dgm:prSet presAssocID="{15FF191F-59E2-4052-942F-6958D50B935E}" presName="linNode" presStyleCnt="0"/>
      <dgm:spPr/>
    </dgm:pt>
    <dgm:pt modelId="{F4487BAC-EE36-4CE3-AD93-ECED74637461}" type="pres">
      <dgm:prSet presAssocID="{15FF191F-59E2-4052-942F-6958D50B935E}" presName="parentText" presStyleLbl="node1" presStyleIdx="7" presStyleCnt="10" custScaleX="65461">
        <dgm:presLayoutVars>
          <dgm:chMax val="1"/>
          <dgm:bulletEnabled val="1"/>
        </dgm:presLayoutVars>
      </dgm:prSet>
      <dgm:spPr/>
    </dgm:pt>
    <dgm:pt modelId="{51CEBFF1-8DCB-4752-B9EB-DAAD1DD3452D}" type="pres">
      <dgm:prSet presAssocID="{15FF191F-59E2-4052-942F-6958D50B935E}" presName="descendantText" presStyleLbl="alignAccFollowNode1" presStyleIdx="7" presStyleCnt="10" custLinFactY="-190062" custLinFactNeighborX="502" custLinFactNeighborY="-200000">
        <dgm:presLayoutVars>
          <dgm:bulletEnabled val="1"/>
        </dgm:presLayoutVars>
      </dgm:prSet>
      <dgm:spPr/>
    </dgm:pt>
    <dgm:pt modelId="{881409BD-ED37-48FD-96FA-47C4A0837491}" type="pres">
      <dgm:prSet presAssocID="{8D314787-997E-4D61-8BE8-1809FD7F6872}" presName="sp" presStyleCnt="0"/>
      <dgm:spPr/>
    </dgm:pt>
    <dgm:pt modelId="{685155FA-D7A0-46CB-B5A2-A49CAD33B699}" type="pres">
      <dgm:prSet presAssocID="{D445BF95-9530-4079-8C62-35CB7453A898}" presName="linNode" presStyleCnt="0"/>
      <dgm:spPr/>
    </dgm:pt>
    <dgm:pt modelId="{335B3C62-6EEF-4E41-A5C4-9511433B76A1}" type="pres">
      <dgm:prSet presAssocID="{D445BF95-9530-4079-8C62-35CB7453A898}" presName="parentText" presStyleLbl="node1" presStyleIdx="8" presStyleCnt="10" custScaleX="65461">
        <dgm:presLayoutVars>
          <dgm:chMax val="1"/>
          <dgm:bulletEnabled val="1"/>
        </dgm:presLayoutVars>
      </dgm:prSet>
      <dgm:spPr/>
    </dgm:pt>
    <dgm:pt modelId="{A9262421-0435-49BB-9F5F-87A16AF17FD0}" type="pres">
      <dgm:prSet presAssocID="{D445BF95-9530-4079-8C62-35CB7453A898}" presName="descendantText" presStyleLbl="alignAccFollowNode1" presStyleIdx="8" presStyleCnt="10">
        <dgm:presLayoutVars>
          <dgm:bulletEnabled val="1"/>
        </dgm:presLayoutVars>
      </dgm:prSet>
      <dgm:spPr/>
    </dgm:pt>
    <dgm:pt modelId="{75BC7FAE-5255-486A-9C82-3A8A25529FB9}" type="pres">
      <dgm:prSet presAssocID="{A4E0778E-DEC9-4A20-946F-8E6547C907AF}" presName="sp" presStyleCnt="0"/>
      <dgm:spPr/>
    </dgm:pt>
    <dgm:pt modelId="{A99CDA26-8C24-4689-89E6-7DB9BA2BB94E}" type="pres">
      <dgm:prSet presAssocID="{62C2962B-DA77-4023-88DF-FF702A7A3CAD}" presName="linNode" presStyleCnt="0"/>
      <dgm:spPr/>
    </dgm:pt>
    <dgm:pt modelId="{9713CE44-E998-4FCA-AC0A-225814785029}" type="pres">
      <dgm:prSet presAssocID="{62C2962B-DA77-4023-88DF-FF702A7A3CAD}" presName="parentText" presStyleLbl="node1" presStyleIdx="9" presStyleCnt="10" custScaleX="65461">
        <dgm:presLayoutVars>
          <dgm:chMax val="1"/>
          <dgm:bulletEnabled val="1"/>
        </dgm:presLayoutVars>
      </dgm:prSet>
      <dgm:spPr/>
    </dgm:pt>
    <dgm:pt modelId="{A0070B16-C868-4109-9222-EA9B983DA88C}" type="pres">
      <dgm:prSet presAssocID="{62C2962B-DA77-4023-88DF-FF702A7A3CAD}" presName="descendantText" presStyleLbl="alignAccFollowNode1" presStyleIdx="9" presStyleCnt="10">
        <dgm:presLayoutVars>
          <dgm:bulletEnabled val="1"/>
        </dgm:presLayoutVars>
      </dgm:prSet>
      <dgm:spPr/>
    </dgm:pt>
  </dgm:ptLst>
  <dgm:cxnLst>
    <dgm:cxn modelId="{9D076301-3282-4AF2-961A-909750BE2212}" srcId="{EA08B6D6-20F9-4841-8EDC-2B84AA06709F}" destId="{8B559082-16B1-469F-9A64-1AEAA2116617}" srcOrd="0" destOrd="0" parTransId="{B9965572-2BFC-44C9-91F1-7A257B3F6699}" sibTransId="{5157C154-E166-4DA4-9DFB-A1CB35FE7EF0}"/>
    <dgm:cxn modelId="{07658104-9EA3-4D04-BD15-6A0498A35668}" type="presOf" srcId="{B4BBDEB0-FEBE-4E90-A521-E4C8F383009B}" destId="{51163080-078B-48D7-B18F-4B8D6059A02F}" srcOrd="0" destOrd="0" presId="urn:microsoft.com/office/officeart/2005/8/layout/vList5"/>
    <dgm:cxn modelId="{BAE96D10-F3D3-4D98-8BCD-70E474F3ECA4}" type="presOf" srcId="{62C2962B-DA77-4023-88DF-FF702A7A3CAD}" destId="{9713CE44-E998-4FCA-AC0A-225814785029}" srcOrd="0" destOrd="0" presId="urn:microsoft.com/office/officeart/2005/8/layout/vList5"/>
    <dgm:cxn modelId="{305B2B15-C881-4912-BB74-B60208BEB033}" srcId="{F7E765B8-A1FC-411A-AE81-261B16F05714}" destId="{F335A9A6-9B4B-49BA-805B-4A946F697570}" srcOrd="2" destOrd="0" parTransId="{A5913462-4E99-4946-978C-D4A8FC1909BD}" sibTransId="{B011255A-AAF2-4E97-AAB0-02D6E97FB477}"/>
    <dgm:cxn modelId="{CFDA0416-8F79-48DD-9E35-11A36D942063}" type="presOf" srcId="{053394B7-1645-4112-970E-7616E405F92F}" destId="{633A2A11-5AFA-4655-BEDE-6E51ABC38940}" srcOrd="0" destOrd="0" presId="urn:microsoft.com/office/officeart/2005/8/layout/vList5"/>
    <dgm:cxn modelId="{2D88AF1B-C6C3-4A30-8E29-71422B06B69C}" type="presOf" srcId="{D445BF95-9530-4079-8C62-35CB7453A898}" destId="{335B3C62-6EEF-4E41-A5C4-9511433B76A1}" srcOrd="0" destOrd="0" presId="urn:microsoft.com/office/officeart/2005/8/layout/vList5"/>
    <dgm:cxn modelId="{2C5EC01B-CA75-4FC1-A10C-6BEC186BC033}" srcId="{F335A9A6-9B4B-49BA-805B-4A946F697570}" destId="{EA79CCC6-761A-4F8F-AB31-C4916B9C439D}" srcOrd="0" destOrd="0" parTransId="{ABD42153-464E-42D3-9F63-BE3128B109E1}" sibTransId="{8729FA1B-8E74-4C8F-AC82-637219B50CD7}"/>
    <dgm:cxn modelId="{A0F2D720-2716-4E1C-B65C-8F50030EC11A}" type="presOf" srcId="{413DDEE3-DD8D-4F60-AB5A-7F61BAE74247}" destId="{C60B99E7-3CE6-40B1-8E29-A197899DCC7C}" srcOrd="0" destOrd="0" presId="urn:microsoft.com/office/officeart/2005/8/layout/vList5"/>
    <dgm:cxn modelId="{A169EE21-1B56-4F76-B8D7-5E716B4E1C2A}" srcId="{053394B7-1645-4112-970E-7616E405F92F}" destId="{413DDEE3-DD8D-4F60-AB5A-7F61BAE74247}" srcOrd="0" destOrd="0" parTransId="{D8C0EDE8-1070-42C2-B101-EB9ADB7A32C8}" sibTransId="{EEF4B3B9-EB86-4056-9A31-02F83B1E37A9}"/>
    <dgm:cxn modelId="{12B5BB27-9E1B-4904-B9CF-B2C78CDA5E63}" type="presOf" srcId="{41C656B6-F29A-43BE-8DF5-EFDF2333F6D1}" destId="{51CEBFF1-8DCB-4752-B9EB-DAAD1DD3452D}" srcOrd="0" destOrd="0" presId="urn:microsoft.com/office/officeart/2005/8/layout/vList5"/>
    <dgm:cxn modelId="{971D7529-52E4-4399-BCCA-FE58246A6699}" srcId="{D445BF95-9530-4079-8C62-35CB7453A898}" destId="{541F4394-E98B-427B-BD04-3240881B1EA1}" srcOrd="0" destOrd="0" parTransId="{A9DAE001-C2ED-4DC4-A07F-6091F2641152}" sibTransId="{8047109D-25F0-43B5-B17A-2DDE089FEDFB}"/>
    <dgm:cxn modelId="{FA7E382D-14AF-4D0E-B1B9-378724735D76}" srcId="{F7E765B8-A1FC-411A-AE81-261B16F05714}" destId="{053394B7-1645-4112-970E-7616E405F92F}" srcOrd="5" destOrd="0" parTransId="{745CE705-1244-4ED6-8F0B-CD2B9E255D8B}" sibTransId="{3911EF25-5FF4-42B6-B176-8797A6DBFAFF}"/>
    <dgm:cxn modelId="{59BF4D30-6ABF-4284-8ED1-5B55200A4A83}" type="presOf" srcId="{F7E765B8-A1FC-411A-AE81-261B16F05714}" destId="{31C6A454-1CFC-450C-9428-6862B4143FF3}" srcOrd="0" destOrd="0" presId="urn:microsoft.com/office/officeart/2005/8/layout/vList5"/>
    <dgm:cxn modelId="{A767C535-DE85-4D10-8494-737072F5E537}" srcId="{F7E765B8-A1FC-411A-AE81-261B16F05714}" destId="{62C2962B-DA77-4023-88DF-FF702A7A3CAD}" srcOrd="9" destOrd="0" parTransId="{8140E691-6BE7-42AC-8583-D5704BFF76D1}" sibTransId="{42F69ACB-C4EA-430B-BD79-15550B6EC4B1}"/>
    <dgm:cxn modelId="{0E451E37-B0E6-4CB1-A6F5-84430AF1CF5E}" type="presOf" srcId="{EA79CCC6-761A-4F8F-AB31-C4916B9C439D}" destId="{347EFDEE-4F2C-4A8C-9316-7CA618B7110D}" srcOrd="0" destOrd="0" presId="urn:microsoft.com/office/officeart/2005/8/layout/vList5"/>
    <dgm:cxn modelId="{2185D837-C59D-4AAA-88EE-F75B5CEF03BF}" srcId="{B4BBDEB0-FEBE-4E90-A521-E4C8F383009B}" destId="{E5FE8522-40D1-4B04-BF3F-AB8C53725221}" srcOrd="0" destOrd="0" parTransId="{BF368782-9824-4925-8B31-475792B013D0}" sibTransId="{BD630790-C02E-4D76-8A07-4655CBC06EEF}"/>
    <dgm:cxn modelId="{04748338-2F0D-44D3-A329-C89151F199BE}" srcId="{F7E765B8-A1FC-411A-AE81-261B16F05714}" destId="{A730BE5B-7B45-414B-B351-CEA5D2D77D8F}" srcOrd="4" destOrd="0" parTransId="{FE24B0BC-904D-4E0E-8039-5A2752512EF5}" sibTransId="{D2FBAACD-5C12-4E9E-B773-632FC24616DC}"/>
    <dgm:cxn modelId="{27F7BC3F-782B-4448-8DED-87284A55ACBB}" srcId="{F7E765B8-A1FC-411A-AE81-261B16F05714}" destId="{3219DD20-4DA1-46D7-8109-648005CCF3D3}" srcOrd="6" destOrd="0" parTransId="{B0B755BA-1865-4107-BDCA-DE36034EB8EE}" sibTransId="{EBC59A4B-4F89-4BBA-AB63-EBD037741BED}"/>
    <dgm:cxn modelId="{795AB947-CF40-4A65-BA14-935C41A8E442}" type="presOf" srcId="{A8837B8C-D863-49EA-A9E9-ACB5501E2F37}" destId="{9ED70D7B-2EC0-4F67-80D7-6448FB9277BE}" srcOrd="0" destOrd="0" presId="urn:microsoft.com/office/officeart/2005/8/layout/vList5"/>
    <dgm:cxn modelId="{E640986E-AA5C-4E1C-BC88-B6BC466F1D54}" srcId="{A8837B8C-D863-49EA-A9E9-ACB5501E2F37}" destId="{EC3F82F5-1852-4271-AFB6-A95655A7178F}" srcOrd="0" destOrd="0" parTransId="{F4024C58-6FE7-4ED0-8CD1-4C387944B77A}" sibTransId="{18A860F4-ED8B-4AB7-8F3E-530D82B0FFBA}"/>
    <dgm:cxn modelId="{870B3755-AE01-404D-8540-58B5384ABBF2}" type="presOf" srcId="{EC3F82F5-1852-4271-AFB6-A95655A7178F}" destId="{B993B193-7FAB-494C-A23A-043E1EC43516}" srcOrd="0" destOrd="0" presId="urn:microsoft.com/office/officeart/2005/8/layout/vList5"/>
    <dgm:cxn modelId="{CAB8D777-7269-45E1-A8DD-CCF6CB80DD2C}" srcId="{F7E765B8-A1FC-411A-AE81-261B16F05714}" destId="{B4BBDEB0-FEBE-4E90-A521-E4C8F383009B}" srcOrd="1" destOrd="0" parTransId="{14F29DAC-650C-489C-972F-9DA36A6CBF60}" sibTransId="{63870C19-817A-40A5-ABE1-68197B56F070}"/>
    <dgm:cxn modelId="{BEED3981-2F2A-4A5C-BB20-B14C65843CAB}" type="presOf" srcId="{C372EC39-81C8-490C-B296-2E97A0C3687D}" destId="{5B3C4753-F8CC-464F-BA4F-2897E570CD76}" srcOrd="0" destOrd="0" presId="urn:microsoft.com/office/officeart/2005/8/layout/vList5"/>
    <dgm:cxn modelId="{E9DC7C8D-1643-48BA-B0B7-D7E3ACABC719}" type="presOf" srcId="{A730BE5B-7B45-414B-B351-CEA5D2D77D8F}" destId="{C7A4EB34-ED3B-4D0B-84AD-0F1C7E3C406B}" srcOrd="0" destOrd="0" presId="urn:microsoft.com/office/officeart/2005/8/layout/vList5"/>
    <dgm:cxn modelId="{7903B28F-0A6D-4A44-80E7-D735AA3A5C6B}" type="presOf" srcId="{EA08B6D6-20F9-4841-8EDC-2B84AA06709F}" destId="{530310BB-F179-4418-BF0B-838E3F6A6E5D}" srcOrd="0" destOrd="0" presId="urn:microsoft.com/office/officeart/2005/8/layout/vList5"/>
    <dgm:cxn modelId="{199BA290-2509-43FF-A6FC-2F1EA2A56E70}" srcId="{62C2962B-DA77-4023-88DF-FF702A7A3CAD}" destId="{EE7209B9-FE29-4B05-B36C-16216812024E}" srcOrd="0" destOrd="0" parTransId="{75B454E9-89D0-4EDB-B06A-639A3B01D4FE}" sibTransId="{A4849A5F-7829-4659-87AE-29A8BD081B7F}"/>
    <dgm:cxn modelId="{ED451692-79EA-46DC-8F35-503E7CB5B36C}" type="presOf" srcId="{EE7209B9-FE29-4B05-B36C-16216812024E}" destId="{A0070B16-C868-4109-9222-EA9B983DA88C}" srcOrd="0" destOrd="0" presId="urn:microsoft.com/office/officeart/2005/8/layout/vList5"/>
    <dgm:cxn modelId="{9FC2D797-9109-40F4-BA41-0740F0F4A3EE}" srcId="{F7E765B8-A1FC-411A-AE81-261B16F05714}" destId="{A8837B8C-D863-49EA-A9E9-ACB5501E2F37}" srcOrd="3" destOrd="0" parTransId="{40218B1A-2716-46C9-928E-06FC77FA6D4A}" sibTransId="{3E2E6736-9F9C-4981-85C0-5ED104D8887E}"/>
    <dgm:cxn modelId="{5F6D789F-AB1A-4A92-BAFB-8C07F1124F1E}" srcId="{F7E765B8-A1FC-411A-AE81-261B16F05714}" destId="{EA08B6D6-20F9-4841-8EDC-2B84AA06709F}" srcOrd="0" destOrd="0" parTransId="{6FE911EA-E8FF-4C6D-9806-5DBEA775FD16}" sibTransId="{45A8F36A-BC27-48EA-9566-84A05ADE437B}"/>
    <dgm:cxn modelId="{BB4ACBB0-45B6-4476-B683-12A8FBCAED58}" type="presOf" srcId="{8B559082-16B1-469F-9A64-1AEAA2116617}" destId="{839FE5F6-A014-43D4-B8DF-68E240760F53}" srcOrd="0" destOrd="0" presId="urn:microsoft.com/office/officeart/2005/8/layout/vList5"/>
    <dgm:cxn modelId="{6C25BFBA-6BAD-4574-871C-36DC0E2A91DD}" type="presOf" srcId="{3219DD20-4DA1-46D7-8109-648005CCF3D3}" destId="{9FE7B5B3-2BC7-4952-8E0A-891E77AF9AD1}" srcOrd="0" destOrd="0" presId="urn:microsoft.com/office/officeart/2005/8/layout/vList5"/>
    <dgm:cxn modelId="{D1785AD0-9989-4AC4-9C66-51B9F2D89E89}" type="presOf" srcId="{541F4394-E98B-427B-BD04-3240881B1EA1}" destId="{A9262421-0435-49BB-9F5F-87A16AF17FD0}" srcOrd="0" destOrd="0" presId="urn:microsoft.com/office/officeart/2005/8/layout/vList5"/>
    <dgm:cxn modelId="{55F70BD5-21A1-480C-9177-8BCC02DE31D1}" srcId="{3219DD20-4DA1-46D7-8109-648005CCF3D3}" destId="{C372EC39-81C8-490C-B296-2E97A0C3687D}" srcOrd="0" destOrd="0" parTransId="{61003D41-4C6B-4E7C-8B4F-B55F2BBD26EB}" sibTransId="{71E23108-E9DC-46AA-B5FF-AFF3BD584363}"/>
    <dgm:cxn modelId="{4EDCC7D7-455E-4ED5-A880-66B967407537}" type="presOf" srcId="{E5FE8522-40D1-4B04-BF3F-AB8C53725221}" destId="{C2A15970-9F9A-4F97-ABF4-61CDFF5395FC}" srcOrd="0" destOrd="0" presId="urn:microsoft.com/office/officeart/2005/8/layout/vList5"/>
    <dgm:cxn modelId="{41480BD8-86A1-4F97-9657-DCC4D3E8CB83}" srcId="{15FF191F-59E2-4052-942F-6958D50B935E}" destId="{41C656B6-F29A-43BE-8DF5-EFDF2333F6D1}" srcOrd="0" destOrd="0" parTransId="{46979BBC-4DB4-49D3-9BC3-2FA4B9997CBC}" sibTransId="{7C989A20-33D6-4848-A41A-1F449152E460}"/>
    <dgm:cxn modelId="{5CB246DA-97F7-455A-A1F0-AE0D99104EE1}" srcId="{F7E765B8-A1FC-411A-AE81-261B16F05714}" destId="{15FF191F-59E2-4052-942F-6958D50B935E}" srcOrd="7" destOrd="0" parTransId="{68541D17-1A1B-4B9A-9252-C429B1D8607B}" sibTransId="{8D314787-997E-4D61-8BE8-1809FD7F6872}"/>
    <dgm:cxn modelId="{31FF05E1-D971-499F-A163-278DA46313D2}" type="presOf" srcId="{F335A9A6-9B4B-49BA-805B-4A946F697570}" destId="{1A3AB60C-2EF8-4DD2-9483-6DBF2C445045}" srcOrd="0" destOrd="0" presId="urn:microsoft.com/office/officeart/2005/8/layout/vList5"/>
    <dgm:cxn modelId="{721275E7-C729-455B-AB9B-2D3432501665}" srcId="{F7E765B8-A1FC-411A-AE81-261B16F05714}" destId="{D445BF95-9530-4079-8C62-35CB7453A898}" srcOrd="8" destOrd="0" parTransId="{A8A1AF08-59EF-4296-A0DF-FB2D99027304}" sibTransId="{A4E0778E-DEC9-4A20-946F-8E6547C907AF}"/>
    <dgm:cxn modelId="{2F75FAF4-C926-43D7-B94D-9519B9571C08}" srcId="{A730BE5B-7B45-414B-B351-CEA5D2D77D8F}" destId="{EAA9CCD6-A566-44CC-B7E2-789BBACBAAFF}" srcOrd="0" destOrd="0" parTransId="{71F645B5-D11B-4E4C-90B2-08A846F8797A}" sibTransId="{4C3B2585-928B-4C6D-9734-C1A9CF93FEB5}"/>
    <dgm:cxn modelId="{223863F8-E9D9-44F6-9511-C47ABD315111}" type="presOf" srcId="{EAA9CCD6-A566-44CC-B7E2-789BBACBAAFF}" destId="{6A47A820-BBF9-495C-83DD-C7CC916D9C6C}" srcOrd="0" destOrd="0" presId="urn:microsoft.com/office/officeart/2005/8/layout/vList5"/>
    <dgm:cxn modelId="{E61A1DFC-C205-4D53-9238-C012B04EDB74}" type="presOf" srcId="{15FF191F-59E2-4052-942F-6958D50B935E}" destId="{F4487BAC-EE36-4CE3-AD93-ECED74637461}" srcOrd="0" destOrd="0" presId="urn:microsoft.com/office/officeart/2005/8/layout/vList5"/>
    <dgm:cxn modelId="{2797C885-4A9A-4276-B165-4BBB4019C3FE}" type="presParOf" srcId="{31C6A454-1CFC-450C-9428-6862B4143FF3}" destId="{B12D646A-755E-4A72-9BC7-BF9BBE2201F6}" srcOrd="0" destOrd="0" presId="urn:microsoft.com/office/officeart/2005/8/layout/vList5"/>
    <dgm:cxn modelId="{DD6C804D-E4CA-4CC3-82F4-CBB034F8F6F7}" type="presParOf" srcId="{B12D646A-755E-4A72-9BC7-BF9BBE2201F6}" destId="{530310BB-F179-4418-BF0B-838E3F6A6E5D}" srcOrd="0" destOrd="0" presId="urn:microsoft.com/office/officeart/2005/8/layout/vList5"/>
    <dgm:cxn modelId="{E5834943-C2C8-430C-A7BE-B4578395CA8B}" type="presParOf" srcId="{B12D646A-755E-4A72-9BC7-BF9BBE2201F6}" destId="{839FE5F6-A014-43D4-B8DF-68E240760F53}" srcOrd="1" destOrd="0" presId="urn:microsoft.com/office/officeart/2005/8/layout/vList5"/>
    <dgm:cxn modelId="{0F35A287-EAF6-4A75-A43E-FBCDEB4EC16A}" type="presParOf" srcId="{31C6A454-1CFC-450C-9428-6862B4143FF3}" destId="{CE1115F0-37BE-4FA2-AA67-98368541C424}" srcOrd="1" destOrd="0" presId="urn:microsoft.com/office/officeart/2005/8/layout/vList5"/>
    <dgm:cxn modelId="{C521CE97-B52C-4654-B118-84973BB48EF9}" type="presParOf" srcId="{31C6A454-1CFC-450C-9428-6862B4143FF3}" destId="{92C9299E-642B-4985-BE23-54314BF93C44}" srcOrd="2" destOrd="0" presId="urn:microsoft.com/office/officeart/2005/8/layout/vList5"/>
    <dgm:cxn modelId="{2B3B0188-5135-4EC5-AEC8-7ACB2F84EE8B}" type="presParOf" srcId="{92C9299E-642B-4985-BE23-54314BF93C44}" destId="{51163080-078B-48D7-B18F-4B8D6059A02F}" srcOrd="0" destOrd="0" presId="urn:microsoft.com/office/officeart/2005/8/layout/vList5"/>
    <dgm:cxn modelId="{31C58E37-3FFC-4A2D-B90F-BEAB33B4867E}" type="presParOf" srcId="{92C9299E-642B-4985-BE23-54314BF93C44}" destId="{C2A15970-9F9A-4F97-ABF4-61CDFF5395FC}" srcOrd="1" destOrd="0" presId="urn:microsoft.com/office/officeart/2005/8/layout/vList5"/>
    <dgm:cxn modelId="{9402EE86-0699-4511-9554-513F8DFD9FE6}" type="presParOf" srcId="{31C6A454-1CFC-450C-9428-6862B4143FF3}" destId="{964AD3B7-F3FB-40B9-AF60-A35FE5AFE3A5}" srcOrd="3" destOrd="0" presId="urn:microsoft.com/office/officeart/2005/8/layout/vList5"/>
    <dgm:cxn modelId="{32A9CD81-F078-4C49-AA01-CA31A23A9AEA}" type="presParOf" srcId="{31C6A454-1CFC-450C-9428-6862B4143FF3}" destId="{05DD8905-7C5E-42B8-BAEC-817B82528452}" srcOrd="4" destOrd="0" presId="urn:microsoft.com/office/officeart/2005/8/layout/vList5"/>
    <dgm:cxn modelId="{A4704BF9-0A69-48B1-87AB-3CD4ED30FC8A}" type="presParOf" srcId="{05DD8905-7C5E-42B8-BAEC-817B82528452}" destId="{1A3AB60C-2EF8-4DD2-9483-6DBF2C445045}" srcOrd="0" destOrd="0" presId="urn:microsoft.com/office/officeart/2005/8/layout/vList5"/>
    <dgm:cxn modelId="{24376664-F60B-4E48-9BCF-BEC9BD236EAF}" type="presParOf" srcId="{05DD8905-7C5E-42B8-BAEC-817B82528452}" destId="{347EFDEE-4F2C-4A8C-9316-7CA618B7110D}" srcOrd="1" destOrd="0" presId="urn:microsoft.com/office/officeart/2005/8/layout/vList5"/>
    <dgm:cxn modelId="{E894FB42-F6A7-44A1-82E1-A874E583553B}" type="presParOf" srcId="{31C6A454-1CFC-450C-9428-6862B4143FF3}" destId="{50F89FFA-7DA9-4969-8B93-8C32511FDD83}" srcOrd="5" destOrd="0" presId="urn:microsoft.com/office/officeart/2005/8/layout/vList5"/>
    <dgm:cxn modelId="{0031EDCC-2D4F-475B-994E-285AD153594C}" type="presParOf" srcId="{31C6A454-1CFC-450C-9428-6862B4143FF3}" destId="{96FEC81F-76EC-4BD5-8CC8-D1A3CA46B14E}" srcOrd="6" destOrd="0" presId="urn:microsoft.com/office/officeart/2005/8/layout/vList5"/>
    <dgm:cxn modelId="{3DA63F91-A32E-4B2F-A80A-66083D994657}" type="presParOf" srcId="{96FEC81F-76EC-4BD5-8CC8-D1A3CA46B14E}" destId="{9ED70D7B-2EC0-4F67-80D7-6448FB9277BE}" srcOrd="0" destOrd="0" presId="urn:microsoft.com/office/officeart/2005/8/layout/vList5"/>
    <dgm:cxn modelId="{1704D845-55A0-4612-99AB-1AB26513BDED}" type="presParOf" srcId="{96FEC81F-76EC-4BD5-8CC8-D1A3CA46B14E}" destId="{B993B193-7FAB-494C-A23A-043E1EC43516}" srcOrd="1" destOrd="0" presId="urn:microsoft.com/office/officeart/2005/8/layout/vList5"/>
    <dgm:cxn modelId="{010E3298-FEB5-4C8C-A72A-66BD5A233D83}" type="presParOf" srcId="{31C6A454-1CFC-450C-9428-6862B4143FF3}" destId="{DCF9032D-FE6A-4CF0-B823-776B6C158541}" srcOrd="7" destOrd="0" presId="urn:microsoft.com/office/officeart/2005/8/layout/vList5"/>
    <dgm:cxn modelId="{1461B3CD-0359-4797-8A5D-7049428CEE34}" type="presParOf" srcId="{31C6A454-1CFC-450C-9428-6862B4143FF3}" destId="{6F2BFF31-207F-49E5-8592-89E78CDA830D}" srcOrd="8" destOrd="0" presId="urn:microsoft.com/office/officeart/2005/8/layout/vList5"/>
    <dgm:cxn modelId="{AB478EFB-E6A0-4CB6-BA6F-381DDC8CF25A}" type="presParOf" srcId="{6F2BFF31-207F-49E5-8592-89E78CDA830D}" destId="{C7A4EB34-ED3B-4D0B-84AD-0F1C7E3C406B}" srcOrd="0" destOrd="0" presId="urn:microsoft.com/office/officeart/2005/8/layout/vList5"/>
    <dgm:cxn modelId="{781F3D24-8F9E-4A61-A1D5-BA41F85885DF}" type="presParOf" srcId="{6F2BFF31-207F-49E5-8592-89E78CDA830D}" destId="{6A47A820-BBF9-495C-83DD-C7CC916D9C6C}" srcOrd="1" destOrd="0" presId="urn:microsoft.com/office/officeart/2005/8/layout/vList5"/>
    <dgm:cxn modelId="{B49C5C80-E6C6-4EA8-95D9-61FA09FBB3A7}" type="presParOf" srcId="{31C6A454-1CFC-450C-9428-6862B4143FF3}" destId="{74C4C581-E0B1-4119-81F0-6B236585B61C}" srcOrd="9" destOrd="0" presId="urn:microsoft.com/office/officeart/2005/8/layout/vList5"/>
    <dgm:cxn modelId="{A78DF694-20AA-410D-9ED2-15B35F05E0F5}" type="presParOf" srcId="{31C6A454-1CFC-450C-9428-6862B4143FF3}" destId="{567523A8-C5B7-444B-A242-06B3A1764CDF}" srcOrd="10" destOrd="0" presId="urn:microsoft.com/office/officeart/2005/8/layout/vList5"/>
    <dgm:cxn modelId="{410DEA4F-A7C9-491D-8499-D969F1DEEDCE}" type="presParOf" srcId="{567523A8-C5B7-444B-A242-06B3A1764CDF}" destId="{633A2A11-5AFA-4655-BEDE-6E51ABC38940}" srcOrd="0" destOrd="0" presId="urn:microsoft.com/office/officeart/2005/8/layout/vList5"/>
    <dgm:cxn modelId="{51F4AA6D-B4D7-4ECB-9749-C5BE39337376}" type="presParOf" srcId="{567523A8-C5B7-444B-A242-06B3A1764CDF}" destId="{C60B99E7-3CE6-40B1-8E29-A197899DCC7C}" srcOrd="1" destOrd="0" presId="urn:microsoft.com/office/officeart/2005/8/layout/vList5"/>
    <dgm:cxn modelId="{81D0CE96-3797-41B1-BE76-1266137121D6}" type="presParOf" srcId="{31C6A454-1CFC-450C-9428-6862B4143FF3}" destId="{9CB65B03-BE19-4144-83BB-72BF99C621AE}" srcOrd="11" destOrd="0" presId="urn:microsoft.com/office/officeart/2005/8/layout/vList5"/>
    <dgm:cxn modelId="{B526302B-81A4-4CE5-95E6-CE69494E7EF5}" type="presParOf" srcId="{31C6A454-1CFC-450C-9428-6862B4143FF3}" destId="{E6BBCED9-12E2-47F2-8669-CD747A39B445}" srcOrd="12" destOrd="0" presId="urn:microsoft.com/office/officeart/2005/8/layout/vList5"/>
    <dgm:cxn modelId="{4F2CA534-CD12-42A3-B227-89B34F86728E}" type="presParOf" srcId="{E6BBCED9-12E2-47F2-8669-CD747A39B445}" destId="{9FE7B5B3-2BC7-4952-8E0A-891E77AF9AD1}" srcOrd="0" destOrd="0" presId="urn:microsoft.com/office/officeart/2005/8/layout/vList5"/>
    <dgm:cxn modelId="{C3EC98CE-67D3-43A7-9055-8D4165556B5A}" type="presParOf" srcId="{E6BBCED9-12E2-47F2-8669-CD747A39B445}" destId="{5B3C4753-F8CC-464F-BA4F-2897E570CD76}" srcOrd="1" destOrd="0" presId="urn:microsoft.com/office/officeart/2005/8/layout/vList5"/>
    <dgm:cxn modelId="{E59168E3-6920-4EA9-867D-70F5827921D2}" type="presParOf" srcId="{31C6A454-1CFC-450C-9428-6862B4143FF3}" destId="{28398213-B972-4758-B964-7CEC67A63511}" srcOrd="13" destOrd="0" presId="urn:microsoft.com/office/officeart/2005/8/layout/vList5"/>
    <dgm:cxn modelId="{765BAA25-F1FA-412A-90C8-B317E605A759}" type="presParOf" srcId="{31C6A454-1CFC-450C-9428-6862B4143FF3}" destId="{31CAF3A2-DFB5-4921-824B-BE1373885A39}" srcOrd="14" destOrd="0" presId="urn:microsoft.com/office/officeart/2005/8/layout/vList5"/>
    <dgm:cxn modelId="{B7A922CC-2A5F-4D8C-AC9A-131C03D35397}" type="presParOf" srcId="{31CAF3A2-DFB5-4921-824B-BE1373885A39}" destId="{F4487BAC-EE36-4CE3-AD93-ECED74637461}" srcOrd="0" destOrd="0" presId="urn:microsoft.com/office/officeart/2005/8/layout/vList5"/>
    <dgm:cxn modelId="{63C451E1-1BA0-46F2-B4B9-0EA34594BB9F}" type="presParOf" srcId="{31CAF3A2-DFB5-4921-824B-BE1373885A39}" destId="{51CEBFF1-8DCB-4752-B9EB-DAAD1DD3452D}" srcOrd="1" destOrd="0" presId="urn:microsoft.com/office/officeart/2005/8/layout/vList5"/>
    <dgm:cxn modelId="{36788422-5017-4153-96BD-7EF014D04FAF}" type="presParOf" srcId="{31C6A454-1CFC-450C-9428-6862B4143FF3}" destId="{881409BD-ED37-48FD-96FA-47C4A0837491}" srcOrd="15" destOrd="0" presId="urn:microsoft.com/office/officeart/2005/8/layout/vList5"/>
    <dgm:cxn modelId="{7F9E800B-460E-4FC9-8765-4B1F750C4E08}" type="presParOf" srcId="{31C6A454-1CFC-450C-9428-6862B4143FF3}" destId="{685155FA-D7A0-46CB-B5A2-A49CAD33B699}" srcOrd="16" destOrd="0" presId="urn:microsoft.com/office/officeart/2005/8/layout/vList5"/>
    <dgm:cxn modelId="{8D05CB0F-B4B0-400C-9586-D3865BF311AF}" type="presParOf" srcId="{685155FA-D7A0-46CB-B5A2-A49CAD33B699}" destId="{335B3C62-6EEF-4E41-A5C4-9511433B76A1}" srcOrd="0" destOrd="0" presId="urn:microsoft.com/office/officeart/2005/8/layout/vList5"/>
    <dgm:cxn modelId="{6419E4CA-24A1-4A03-94FB-3E41B705E613}" type="presParOf" srcId="{685155FA-D7A0-46CB-B5A2-A49CAD33B699}" destId="{A9262421-0435-49BB-9F5F-87A16AF17FD0}" srcOrd="1" destOrd="0" presId="urn:microsoft.com/office/officeart/2005/8/layout/vList5"/>
    <dgm:cxn modelId="{050F4FBB-7E81-4707-AA52-7A0C03589D11}" type="presParOf" srcId="{31C6A454-1CFC-450C-9428-6862B4143FF3}" destId="{75BC7FAE-5255-486A-9C82-3A8A25529FB9}" srcOrd="17" destOrd="0" presId="urn:microsoft.com/office/officeart/2005/8/layout/vList5"/>
    <dgm:cxn modelId="{EABC16D7-30D9-4A1C-86B6-F21908D39068}" type="presParOf" srcId="{31C6A454-1CFC-450C-9428-6862B4143FF3}" destId="{A99CDA26-8C24-4689-89E6-7DB9BA2BB94E}" srcOrd="18" destOrd="0" presId="urn:microsoft.com/office/officeart/2005/8/layout/vList5"/>
    <dgm:cxn modelId="{EC9837F9-355B-4DF0-B45E-A129D5FFBE02}" type="presParOf" srcId="{A99CDA26-8C24-4689-89E6-7DB9BA2BB94E}" destId="{9713CE44-E998-4FCA-AC0A-225814785029}" srcOrd="0" destOrd="0" presId="urn:microsoft.com/office/officeart/2005/8/layout/vList5"/>
    <dgm:cxn modelId="{589ED7FC-ABAA-4B9A-80A1-7AFECE94FE6A}" type="presParOf" srcId="{A99CDA26-8C24-4689-89E6-7DB9BA2BB94E}" destId="{A0070B16-C868-4109-9222-EA9B983DA8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ED7E12-AD8B-466E-9EFB-51CC8580B608}"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73AE9280-551B-44F0-8D81-BC69690494DC}">
      <dgm:prSet phldrT="[Text]" phldr="1"/>
      <dgm:spPr>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39700">
          <a:solidFill>
            <a:srgbClr val="C00000"/>
          </a:solidFill>
        </a:ln>
      </dgm:spPr>
      <dgm:t>
        <a:bodyPr/>
        <a:lstStyle/>
        <a:p>
          <a:endParaRPr lang="en-US" dirty="0"/>
        </a:p>
      </dgm:t>
    </dgm:pt>
    <dgm:pt modelId="{04498A24-E6F1-41E9-BF8A-A317147D6705}" type="parTrans" cxnId="{4296190D-9E05-4349-A95B-8B5D558ED401}">
      <dgm:prSet/>
      <dgm:spPr/>
      <dgm:t>
        <a:bodyPr/>
        <a:lstStyle/>
        <a:p>
          <a:endParaRPr lang="en-US"/>
        </a:p>
      </dgm:t>
    </dgm:pt>
    <dgm:pt modelId="{C1485BCD-4247-46B8-ACCF-3210A6EB3144}" type="sibTrans" cxnId="{4296190D-9E05-4349-A95B-8B5D558ED401}">
      <dgm:prSet/>
      <dgm:spPr/>
      <dgm:t>
        <a:bodyPr/>
        <a:lstStyle/>
        <a:p>
          <a:endParaRPr lang="en-US"/>
        </a:p>
      </dgm:t>
    </dgm:pt>
    <dgm:pt modelId="{DB589193-329D-4C9F-9184-383FC6B1D7AA}">
      <dgm:prSet phldrT="[Text]" custT="1"/>
      <dgm:spPr/>
      <dgm:t>
        <a:bodyPr/>
        <a:lstStyle/>
        <a:p>
          <a:r>
            <a:rPr lang="en-US" sz="2000" kern="1200" dirty="0">
              <a:solidFill>
                <a:srgbClr val="FFFFFF"/>
              </a:solidFill>
              <a:effectLst>
                <a:glow rad="228600">
                  <a:srgbClr val="740937">
                    <a:satMod val="175000"/>
                    <a:alpha val="40000"/>
                  </a:srgbClr>
                </a:glow>
              </a:effectLst>
              <a:latin typeface="IBM Plex Sans Regular"/>
              <a:ea typeface="+mn-ea"/>
              <a:cs typeface="+mn-cs"/>
            </a:rPr>
            <a:t>Digital workers in steady state</a:t>
          </a:r>
        </a:p>
        <a:p>
          <a:r>
            <a:rPr lang="en-US" sz="1400" kern="1200" dirty="0">
              <a:solidFill>
                <a:srgbClr val="FFFFFF"/>
              </a:solidFill>
              <a:latin typeface="IBM Plex Sans Light" panose="020B0403050203000203" pitchFamily="34" charset="0"/>
              <a:cs typeface="Arial"/>
            </a:rPr>
            <a:t>Freeing up developer time to develop great new features to be released continuously </a:t>
          </a:r>
          <a:endParaRPr lang="en-US" sz="1400" kern="1200" dirty="0"/>
        </a:p>
      </dgm:t>
    </dgm:pt>
    <dgm:pt modelId="{18F0FD2A-C636-455D-BA8D-CFED5600CB76}" type="parTrans" cxnId="{DF7A11F6-9307-44DD-A272-26EE1B6B1115}">
      <dgm:prSet/>
      <dgm:spPr/>
      <dgm:t>
        <a:bodyPr/>
        <a:lstStyle/>
        <a:p>
          <a:endParaRPr lang="en-US"/>
        </a:p>
      </dgm:t>
    </dgm:pt>
    <dgm:pt modelId="{2183A3B5-5E01-4C5A-9A90-8ADDE2C71D77}" type="sibTrans" cxnId="{DF7A11F6-9307-44DD-A272-26EE1B6B1115}">
      <dgm:prSet/>
      <dgm:spPr/>
      <dgm:t>
        <a:bodyPr/>
        <a:lstStyle/>
        <a:p>
          <a:endParaRPr lang="en-US"/>
        </a:p>
      </dgm:t>
    </dgm:pt>
    <dgm:pt modelId="{2BC83D8A-12D6-4692-898C-CC5F3A02BB17}">
      <dgm:prSet phldrT="[Text]" custT="1"/>
      <dgm:spPr/>
      <dgm:t>
        <a:bodyPr/>
        <a:lstStyle/>
        <a:p>
          <a:r>
            <a:rPr lang="en-US" sz="1400" dirty="0"/>
            <a:t>Reduction in Unplanned Downtime through IT Tower &amp; AI/ML Intelligence, Hybrid Cloud</a:t>
          </a:r>
        </a:p>
        <a:p>
          <a:r>
            <a:rPr lang="en-US" sz="1400" b="1" dirty="0">
              <a:effectLst>
                <a:glow rad="228600">
                  <a:schemeClr val="accent3">
                    <a:satMod val="175000"/>
                    <a:alpha val="40000"/>
                  </a:schemeClr>
                </a:glow>
              </a:effectLst>
            </a:rPr>
            <a:t>Uptime commitment</a:t>
          </a:r>
        </a:p>
        <a:p>
          <a:r>
            <a:rPr lang="en-US" sz="2600" b="1" dirty="0">
              <a:effectLst>
                <a:glow rad="228600">
                  <a:schemeClr val="accent3">
                    <a:satMod val="175000"/>
                    <a:alpha val="40000"/>
                  </a:schemeClr>
                </a:glow>
              </a:effectLst>
            </a:rPr>
            <a:t>99.90%</a:t>
          </a:r>
        </a:p>
      </dgm:t>
    </dgm:pt>
    <dgm:pt modelId="{1721C849-EEFF-440B-9712-816EEE480534}" type="parTrans" cxnId="{01F63B9A-23A4-434D-AAE1-D7C48FB6B8BD}">
      <dgm:prSet/>
      <dgm:spPr/>
      <dgm:t>
        <a:bodyPr/>
        <a:lstStyle/>
        <a:p>
          <a:endParaRPr lang="en-US"/>
        </a:p>
      </dgm:t>
    </dgm:pt>
    <dgm:pt modelId="{328CB0A9-09B2-4124-94D1-3C363B6C912F}" type="sibTrans" cxnId="{01F63B9A-23A4-434D-AAE1-D7C48FB6B8BD}">
      <dgm:prSet/>
      <dgm:spPr/>
      <dgm:t>
        <a:bodyPr/>
        <a:lstStyle/>
        <a:p>
          <a:endParaRPr lang="en-US"/>
        </a:p>
      </dgm:t>
    </dgm:pt>
    <dgm:pt modelId="{B3DBA017-FF7B-4C9F-8A6F-DEF676EAFE9A}">
      <dgm:prSet phldrT="[Text]" custT="1"/>
      <dgm:spPr/>
      <dgm:t>
        <a:bodyPr/>
        <a:lstStyle/>
        <a:p>
          <a:r>
            <a:rPr lang="en-US" sz="2000" kern="1200" dirty="0">
              <a:effectLst>
                <a:glow rad="228600">
                  <a:schemeClr val="accent3">
                    <a:satMod val="175000"/>
                    <a:alpha val="40000"/>
                  </a:schemeClr>
                </a:glow>
              </a:effectLst>
            </a:rPr>
            <a:t>Improved Service Agility, </a:t>
          </a:r>
          <a:r>
            <a:rPr lang="en-US" sz="2000" kern="1200" dirty="0">
              <a:solidFill>
                <a:srgbClr val="FFFFFF"/>
              </a:solidFill>
              <a:effectLst>
                <a:glow rad="228600">
                  <a:srgbClr val="740937">
                    <a:satMod val="175000"/>
                    <a:alpha val="40000"/>
                  </a:srgbClr>
                </a:glow>
              </a:effectLst>
              <a:latin typeface="IBM Plex Sans Regular"/>
              <a:ea typeface="+mn-ea"/>
              <a:cs typeface="+mn-cs"/>
            </a:rPr>
            <a:t>Quality &amp; Innovation </a:t>
          </a:r>
          <a:r>
            <a:rPr lang="en-US" sz="1400" kern="1200" dirty="0"/>
            <a:t>through SIAM &amp; SNOW</a:t>
          </a:r>
        </a:p>
        <a:p>
          <a:r>
            <a:rPr lang="en-US" altLang="zh-CN" sz="2000" kern="1200" dirty="0">
              <a:solidFill>
                <a:srgbClr val="FFFFFF"/>
              </a:solidFill>
              <a:effectLst>
                <a:glow rad="228600">
                  <a:srgbClr val="740937">
                    <a:satMod val="175000"/>
                    <a:alpha val="40000"/>
                  </a:srgbClr>
                </a:glow>
              </a:effectLst>
              <a:latin typeface="IBM Plex Sans Regular"/>
              <a:ea typeface="+mn-ea"/>
              <a:cs typeface="+mn-cs"/>
            </a:rPr>
            <a:t>3X-5X</a:t>
          </a:r>
          <a:endParaRPr lang="en-US" sz="2000" kern="1200" dirty="0">
            <a:solidFill>
              <a:srgbClr val="FFFFFF"/>
            </a:solidFill>
            <a:effectLst>
              <a:glow rad="228600">
                <a:srgbClr val="740937">
                  <a:satMod val="175000"/>
                  <a:alpha val="40000"/>
                </a:srgbClr>
              </a:glow>
            </a:effectLst>
            <a:latin typeface="IBM Plex Sans Regular"/>
            <a:ea typeface="+mn-ea"/>
            <a:cs typeface="+mn-cs"/>
          </a:endParaRPr>
        </a:p>
      </dgm:t>
    </dgm:pt>
    <dgm:pt modelId="{1F5E438F-A68F-4D33-9EDA-BA83013B4B02}" type="parTrans" cxnId="{0B7E6509-6A9D-4A5F-A321-E07050C9E3D5}">
      <dgm:prSet/>
      <dgm:spPr/>
      <dgm:t>
        <a:bodyPr/>
        <a:lstStyle/>
        <a:p>
          <a:endParaRPr lang="en-US"/>
        </a:p>
      </dgm:t>
    </dgm:pt>
    <dgm:pt modelId="{C27DCBFF-C919-4623-A061-B3C34FB174D8}" type="sibTrans" cxnId="{0B7E6509-6A9D-4A5F-A321-E07050C9E3D5}">
      <dgm:prSet/>
      <dgm:spPr/>
      <dgm:t>
        <a:bodyPr/>
        <a:lstStyle/>
        <a:p>
          <a:endParaRPr lang="en-US"/>
        </a:p>
      </dgm:t>
    </dgm:pt>
    <dgm:pt modelId="{AFB2D774-EF9C-45A2-BD51-7857C13BEE26}">
      <dgm:prSet phldrT="[Text]" custT="1"/>
      <dgm:spPr/>
      <dgm:t>
        <a:bodyPr/>
        <a:lstStyle/>
        <a:p>
          <a:r>
            <a:rPr lang="en-US" sz="1600" kern="1200" dirty="0">
              <a:solidFill>
                <a:srgbClr val="FFFFFF">
                  <a:lumMod val="95000"/>
                </a:srgbClr>
              </a:solidFill>
              <a:latin typeface="IBM Plex Sans Light" panose="020B0403050203000203" pitchFamily="34" charset="0"/>
            </a:rPr>
            <a:t>Modernization for sustained </a:t>
          </a:r>
          <a:r>
            <a:rPr lang="en-US" sz="2000" kern="1200" dirty="0">
              <a:solidFill>
                <a:srgbClr val="FFFFFF"/>
              </a:solidFill>
              <a:effectLst>
                <a:glow rad="228600">
                  <a:srgbClr val="740937">
                    <a:satMod val="175000"/>
                    <a:alpha val="40000"/>
                  </a:srgbClr>
                </a:glow>
              </a:effectLst>
              <a:latin typeface="IBM Plex Sans Regular"/>
              <a:ea typeface="+mn-ea"/>
              <a:cs typeface="+mn-cs"/>
            </a:rPr>
            <a:t>innovation</a:t>
          </a:r>
          <a:r>
            <a:rPr lang="en-US" sz="1600" kern="1200" dirty="0">
              <a:solidFill>
                <a:srgbClr val="FFFFFF">
                  <a:lumMod val="95000"/>
                </a:srgbClr>
              </a:solidFill>
              <a:latin typeface="IBM Plex Sans Light" panose="020B0403050203000203" pitchFamily="34" charset="0"/>
            </a:rPr>
            <a:t>, growth thru’ AMR &amp; </a:t>
          </a:r>
          <a:br>
            <a:rPr lang="en-US" sz="1600" kern="1200" dirty="0">
              <a:solidFill>
                <a:srgbClr val="FFFFFF">
                  <a:lumMod val="95000"/>
                </a:srgbClr>
              </a:solidFill>
              <a:latin typeface="IBM Plex Sans Light" panose="020B0403050203000203" pitchFamily="34" charset="0"/>
            </a:rPr>
          </a:br>
          <a:r>
            <a:rPr lang="en-US" sz="1600" kern="1200" dirty="0">
              <a:solidFill>
                <a:srgbClr val="FFFFFF">
                  <a:lumMod val="95000"/>
                </a:srgbClr>
              </a:solidFill>
              <a:latin typeface="IBM Plex Sans Light" panose="020B0403050203000203" pitchFamily="34" charset="0"/>
            </a:rPr>
            <a:t>GPA/GDPR </a:t>
          </a:r>
          <a:r>
            <a:rPr lang="en-US" sz="2000" kern="1200" dirty="0">
              <a:solidFill>
                <a:srgbClr val="FFFFFF"/>
              </a:solidFill>
              <a:effectLst>
                <a:glow rad="228600">
                  <a:srgbClr val="740937">
                    <a:satMod val="175000"/>
                    <a:alpha val="40000"/>
                  </a:srgbClr>
                </a:glow>
              </a:effectLst>
              <a:latin typeface="IBM Plex Sans Regular"/>
              <a:ea typeface="+mn-ea"/>
              <a:cs typeface="+mn-cs"/>
            </a:rPr>
            <a:t>compliant solution</a:t>
          </a:r>
        </a:p>
      </dgm:t>
    </dgm:pt>
    <dgm:pt modelId="{34D0C9B5-6295-4E1C-9525-F0A265014A8C}" type="parTrans" cxnId="{2B2213BC-94EA-4E74-BD5F-F54438BD54E3}">
      <dgm:prSet/>
      <dgm:spPr/>
      <dgm:t>
        <a:bodyPr/>
        <a:lstStyle/>
        <a:p>
          <a:endParaRPr lang="en-US"/>
        </a:p>
      </dgm:t>
    </dgm:pt>
    <dgm:pt modelId="{EA2BA2C7-8509-4474-88F4-32AC308DA1B9}" type="sibTrans" cxnId="{2B2213BC-94EA-4E74-BD5F-F54438BD54E3}">
      <dgm:prSet/>
      <dgm:spPr/>
      <dgm:t>
        <a:bodyPr/>
        <a:lstStyle/>
        <a:p>
          <a:endParaRPr lang="en-US"/>
        </a:p>
      </dgm:t>
    </dgm:pt>
    <dgm:pt modelId="{D6E8AA71-56CE-4BAC-8173-752C78BCF22B}">
      <dgm:prSet phldrT="[Text]" custT="1"/>
      <dgm:spPr/>
      <dgm:t>
        <a:bodyPr/>
        <a:lstStyle/>
        <a:p>
          <a:r>
            <a:rPr lang="en-US" sz="2000" kern="1200" dirty="0">
              <a:solidFill>
                <a:srgbClr val="FFFFFF"/>
              </a:solidFill>
              <a:effectLst>
                <a:glow rad="228600">
                  <a:srgbClr val="740937">
                    <a:satMod val="175000"/>
                    <a:alpha val="40000"/>
                  </a:srgbClr>
                </a:glow>
              </a:effectLst>
              <a:latin typeface="IBM Plex Sans Regular"/>
              <a:ea typeface="+mn-ea"/>
              <a:cs typeface="+mn-cs"/>
            </a:rPr>
            <a:t>Talent Transformation &amp; Cognitive Enterprise</a:t>
          </a:r>
        </a:p>
      </dgm:t>
    </dgm:pt>
    <dgm:pt modelId="{57BD28EF-3747-4C85-8DEB-78248CD04394}" type="parTrans" cxnId="{5A6466F3-CCDC-4998-8B26-4CB277FAFD55}">
      <dgm:prSet/>
      <dgm:spPr/>
      <dgm:t>
        <a:bodyPr/>
        <a:lstStyle/>
        <a:p>
          <a:endParaRPr lang="en-US"/>
        </a:p>
      </dgm:t>
    </dgm:pt>
    <dgm:pt modelId="{36226632-E25E-4F76-90D6-CB117593E0D4}" type="sibTrans" cxnId="{5A6466F3-CCDC-4998-8B26-4CB277FAFD55}">
      <dgm:prSet/>
      <dgm:spPr/>
      <dgm:t>
        <a:bodyPr/>
        <a:lstStyle/>
        <a:p>
          <a:endParaRPr lang="en-US"/>
        </a:p>
      </dgm:t>
    </dgm:pt>
    <dgm:pt modelId="{D001BB46-AE57-416A-AEBC-CC59F60F2181}">
      <dgm:prSet phldrT="[Text]" custT="1"/>
      <dgm:spPr/>
      <dgm:t>
        <a:bodyPr/>
        <a:lstStyle/>
        <a:p>
          <a:r>
            <a:rPr lang="en-US" sz="2000" b="1" kern="1200" dirty="0">
              <a:effectLst>
                <a:glow rad="228600">
                  <a:schemeClr val="accent3">
                    <a:satMod val="175000"/>
                    <a:alpha val="40000"/>
                  </a:schemeClr>
                </a:glow>
              </a:effectLst>
            </a:rPr>
            <a:t>Cost Reduction </a:t>
          </a:r>
          <a:r>
            <a:rPr lang="en-US" sz="1400" kern="1200" dirty="0"/>
            <a:t>through Automation, AIOps, RPA, </a:t>
          </a:r>
          <a:r>
            <a:rPr lang="en-US" sz="1400" kern="1200" dirty="0" err="1"/>
            <a:t>BoTs</a:t>
          </a:r>
          <a:endParaRPr lang="en-US" sz="1400" kern="1200" dirty="0"/>
        </a:p>
        <a:p>
          <a:r>
            <a:rPr lang="en-US" sz="2000" b="1" kern="1200" dirty="0">
              <a:solidFill>
                <a:srgbClr val="FFFFFF"/>
              </a:solidFill>
              <a:effectLst>
                <a:glow rad="228600">
                  <a:srgbClr val="740937">
                    <a:satMod val="175000"/>
                    <a:alpha val="40000"/>
                  </a:srgbClr>
                </a:glow>
              </a:effectLst>
              <a:latin typeface="IBM Plex Sans Regular"/>
              <a:ea typeface="+mn-ea"/>
              <a:cs typeface="+mn-cs"/>
            </a:rPr>
            <a:t>20%</a:t>
          </a:r>
        </a:p>
      </dgm:t>
    </dgm:pt>
    <dgm:pt modelId="{56EDCB9E-2D04-4D50-867F-92E960F81F6F}" type="parTrans" cxnId="{9802C7BB-8C72-4252-A3E5-CD040A312413}">
      <dgm:prSet/>
      <dgm:spPr/>
      <dgm:t>
        <a:bodyPr/>
        <a:lstStyle/>
        <a:p>
          <a:endParaRPr lang="en-US"/>
        </a:p>
      </dgm:t>
    </dgm:pt>
    <dgm:pt modelId="{4002691C-A142-4A19-BAAD-69AC349281F9}" type="sibTrans" cxnId="{9802C7BB-8C72-4252-A3E5-CD040A312413}">
      <dgm:prSet/>
      <dgm:spPr/>
      <dgm:t>
        <a:bodyPr/>
        <a:lstStyle/>
        <a:p>
          <a:endParaRPr lang="en-US"/>
        </a:p>
      </dgm:t>
    </dgm:pt>
    <dgm:pt modelId="{F54B5078-2E37-4DD9-B174-F733BF283BB3}" type="pres">
      <dgm:prSet presAssocID="{5EED7E12-AD8B-466E-9EFB-51CC8580B608}" presName="Name0" presStyleCnt="0">
        <dgm:presLayoutVars>
          <dgm:chMax val="1"/>
          <dgm:chPref val="1"/>
          <dgm:dir/>
          <dgm:animOne val="branch"/>
          <dgm:animLvl val="lvl"/>
        </dgm:presLayoutVars>
      </dgm:prSet>
      <dgm:spPr/>
    </dgm:pt>
    <dgm:pt modelId="{59E4F7E8-FFD7-45F3-90E1-7FB011A331B3}" type="pres">
      <dgm:prSet presAssocID="{73AE9280-551B-44F0-8D81-BC69690494DC}" presName="Parent" presStyleLbl="node0" presStyleIdx="0" presStyleCnt="1" custScaleX="96139" custScaleY="97260">
        <dgm:presLayoutVars>
          <dgm:chMax val="6"/>
          <dgm:chPref val="6"/>
        </dgm:presLayoutVars>
      </dgm:prSet>
      <dgm:spPr/>
    </dgm:pt>
    <dgm:pt modelId="{AD93D2D8-6EE3-4864-9B3C-F348E026432B}" type="pres">
      <dgm:prSet presAssocID="{DB589193-329D-4C9F-9184-383FC6B1D7AA}" presName="Accent1" presStyleCnt="0"/>
      <dgm:spPr/>
    </dgm:pt>
    <dgm:pt modelId="{32F4EC66-8145-4B30-B6F8-65647F03E22A}" type="pres">
      <dgm:prSet presAssocID="{DB589193-329D-4C9F-9184-383FC6B1D7AA}" presName="Accent" presStyleLbl="bgShp" presStyleIdx="0" presStyleCnt="6"/>
      <dgm:spPr/>
    </dgm:pt>
    <dgm:pt modelId="{4FEC99D3-A109-4888-AF5A-9F9328858F01}" type="pres">
      <dgm:prSet presAssocID="{DB589193-329D-4C9F-9184-383FC6B1D7AA}" presName="Child1" presStyleLbl="node1" presStyleIdx="0" presStyleCnt="6">
        <dgm:presLayoutVars>
          <dgm:chMax val="0"/>
          <dgm:chPref val="0"/>
          <dgm:bulletEnabled val="1"/>
        </dgm:presLayoutVars>
      </dgm:prSet>
      <dgm:spPr/>
    </dgm:pt>
    <dgm:pt modelId="{9A39A487-5726-4ACD-B2EA-B9CC7FC92C32}" type="pres">
      <dgm:prSet presAssocID="{2BC83D8A-12D6-4692-898C-CC5F3A02BB17}" presName="Accent2" presStyleCnt="0"/>
      <dgm:spPr/>
    </dgm:pt>
    <dgm:pt modelId="{6A0C9CA5-DE0F-41B0-AF8D-BC0731B64786}" type="pres">
      <dgm:prSet presAssocID="{2BC83D8A-12D6-4692-898C-CC5F3A02BB17}" presName="Accent" presStyleLbl="bgShp" presStyleIdx="1" presStyleCnt="6"/>
      <dgm:spPr/>
    </dgm:pt>
    <dgm:pt modelId="{C238C3F3-6937-4DE5-A483-3697297E9AFE}" type="pres">
      <dgm:prSet presAssocID="{2BC83D8A-12D6-4692-898C-CC5F3A02BB17}" presName="Child2" presStyleLbl="node1" presStyleIdx="1" presStyleCnt="6">
        <dgm:presLayoutVars>
          <dgm:chMax val="0"/>
          <dgm:chPref val="0"/>
          <dgm:bulletEnabled val="1"/>
        </dgm:presLayoutVars>
      </dgm:prSet>
      <dgm:spPr/>
    </dgm:pt>
    <dgm:pt modelId="{B62511E6-D476-4C2A-BB0C-C3E0B18885B9}" type="pres">
      <dgm:prSet presAssocID="{B3DBA017-FF7B-4C9F-8A6F-DEF676EAFE9A}" presName="Accent3" presStyleCnt="0"/>
      <dgm:spPr/>
    </dgm:pt>
    <dgm:pt modelId="{132C118D-4494-494F-B5E5-0C9E523BF2AC}" type="pres">
      <dgm:prSet presAssocID="{B3DBA017-FF7B-4C9F-8A6F-DEF676EAFE9A}" presName="Accent" presStyleLbl="bgShp" presStyleIdx="2" presStyleCnt="6"/>
      <dgm:spPr/>
    </dgm:pt>
    <dgm:pt modelId="{F1F4BAF3-9159-4BAB-B52D-71C504D8AF98}" type="pres">
      <dgm:prSet presAssocID="{B3DBA017-FF7B-4C9F-8A6F-DEF676EAFE9A}" presName="Child3" presStyleLbl="node1" presStyleIdx="2" presStyleCnt="6">
        <dgm:presLayoutVars>
          <dgm:chMax val="0"/>
          <dgm:chPref val="0"/>
          <dgm:bulletEnabled val="1"/>
        </dgm:presLayoutVars>
      </dgm:prSet>
      <dgm:spPr/>
    </dgm:pt>
    <dgm:pt modelId="{347B7353-A8E7-4DEB-AAFC-25A875490DD2}" type="pres">
      <dgm:prSet presAssocID="{AFB2D774-EF9C-45A2-BD51-7857C13BEE26}" presName="Accent4" presStyleCnt="0"/>
      <dgm:spPr/>
    </dgm:pt>
    <dgm:pt modelId="{070BFA7C-C0CE-4562-A852-BA8234E1B001}" type="pres">
      <dgm:prSet presAssocID="{AFB2D774-EF9C-45A2-BD51-7857C13BEE26}" presName="Accent" presStyleLbl="bgShp" presStyleIdx="3" presStyleCnt="6"/>
      <dgm:spPr/>
    </dgm:pt>
    <dgm:pt modelId="{7E409ACD-CAE7-4DC3-9270-23C4E5649F27}" type="pres">
      <dgm:prSet presAssocID="{AFB2D774-EF9C-45A2-BD51-7857C13BEE26}" presName="Child4" presStyleLbl="node1" presStyleIdx="3" presStyleCnt="6">
        <dgm:presLayoutVars>
          <dgm:chMax val="0"/>
          <dgm:chPref val="0"/>
          <dgm:bulletEnabled val="1"/>
        </dgm:presLayoutVars>
      </dgm:prSet>
      <dgm:spPr/>
    </dgm:pt>
    <dgm:pt modelId="{90D6575C-3C92-4223-BFA5-6C07FEC91187}" type="pres">
      <dgm:prSet presAssocID="{D6E8AA71-56CE-4BAC-8173-752C78BCF22B}" presName="Accent5" presStyleCnt="0"/>
      <dgm:spPr/>
    </dgm:pt>
    <dgm:pt modelId="{F67AAC32-7277-4B29-BFD7-725A6A9932A5}" type="pres">
      <dgm:prSet presAssocID="{D6E8AA71-56CE-4BAC-8173-752C78BCF22B}" presName="Accent" presStyleLbl="bgShp" presStyleIdx="4" presStyleCnt="6"/>
      <dgm:spPr/>
    </dgm:pt>
    <dgm:pt modelId="{7C1539D1-1437-47B8-8AF0-96A03C54CD58}" type="pres">
      <dgm:prSet presAssocID="{D6E8AA71-56CE-4BAC-8173-752C78BCF22B}" presName="Child5" presStyleLbl="node1" presStyleIdx="4" presStyleCnt="6">
        <dgm:presLayoutVars>
          <dgm:chMax val="0"/>
          <dgm:chPref val="0"/>
          <dgm:bulletEnabled val="1"/>
        </dgm:presLayoutVars>
      </dgm:prSet>
      <dgm:spPr/>
    </dgm:pt>
    <dgm:pt modelId="{21EA6597-BBBA-4807-98A2-E24732FA05B1}" type="pres">
      <dgm:prSet presAssocID="{D001BB46-AE57-416A-AEBC-CC59F60F2181}" presName="Accent6" presStyleCnt="0"/>
      <dgm:spPr/>
    </dgm:pt>
    <dgm:pt modelId="{8A10C73D-4F6C-4B3F-9CEC-A184B00D8C4A}" type="pres">
      <dgm:prSet presAssocID="{D001BB46-AE57-416A-AEBC-CC59F60F2181}" presName="Accent" presStyleLbl="bgShp" presStyleIdx="5" presStyleCnt="6"/>
      <dgm:spPr/>
    </dgm:pt>
    <dgm:pt modelId="{90F54B33-2374-41F5-9E6A-D3154EB44F30}" type="pres">
      <dgm:prSet presAssocID="{D001BB46-AE57-416A-AEBC-CC59F60F2181}" presName="Child6" presStyleLbl="node1" presStyleIdx="5" presStyleCnt="6">
        <dgm:presLayoutVars>
          <dgm:chMax val="0"/>
          <dgm:chPref val="0"/>
          <dgm:bulletEnabled val="1"/>
        </dgm:presLayoutVars>
      </dgm:prSet>
      <dgm:spPr/>
    </dgm:pt>
  </dgm:ptLst>
  <dgm:cxnLst>
    <dgm:cxn modelId="{0B7E6509-6A9D-4A5F-A321-E07050C9E3D5}" srcId="{73AE9280-551B-44F0-8D81-BC69690494DC}" destId="{B3DBA017-FF7B-4C9F-8A6F-DEF676EAFE9A}" srcOrd="2" destOrd="0" parTransId="{1F5E438F-A68F-4D33-9EDA-BA83013B4B02}" sibTransId="{C27DCBFF-C919-4623-A061-B3C34FB174D8}"/>
    <dgm:cxn modelId="{4296190D-9E05-4349-A95B-8B5D558ED401}" srcId="{5EED7E12-AD8B-466E-9EFB-51CC8580B608}" destId="{73AE9280-551B-44F0-8D81-BC69690494DC}" srcOrd="0" destOrd="0" parTransId="{04498A24-E6F1-41E9-BF8A-A317147D6705}" sibTransId="{C1485BCD-4247-46B8-ACCF-3210A6EB3144}"/>
    <dgm:cxn modelId="{FCEFFE1A-E07A-4EE6-AC52-6A7E649B289B}" type="presOf" srcId="{73AE9280-551B-44F0-8D81-BC69690494DC}" destId="{59E4F7E8-FFD7-45F3-90E1-7FB011A331B3}" srcOrd="0" destOrd="0" presId="urn:microsoft.com/office/officeart/2011/layout/HexagonRadial"/>
    <dgm:cxn modelId="{70DCEA4D-1C83-4E52-BA70-DDC66736B228}" type="presOf" srcId="{D001BB46-AE57-416A-AEBC-CC59F60F2181}" destId="{90F54B33-2374-41F5-9E6A-D3154EB44F30}" srcOrd="0" destOrd="0" presId="urn:microsoft.com/office/officeart/2011/layout/HexagonRadial"/>
    <dgm:cxn modelId="{DEFD6C58-0FC1-427D-8764-958D6A456761}" type="presOf" srcId="{5EED7E12-AD8B-466E-9EFB-51CC8580B608}" destId="{F54B5078-2E37-4DD9-B174-F733BF283BB3}" srcOrd="0" destOrd="0" presId="urn:microsoft.com/office/officeart/2011/layout/HexagonRadial"/>
    <dgm:cxn modelId="{042C7690-1C27-4736-BE62-0BB8F3FBEA5C}" type="presOf" srcId="{D6E8AA71-56CE-4BAC-8173-752C78BCF22B}" destId="{7C1539D1-1437-47B8-8AF0-96A03C54CD58}" srcOrd="0" destOrd="0" presId="urn:microsoft.com/office/officeart/2011/layout/HexagonRadial"/>
    <dgm:cxn modelId="{7D267C94-21DE-4ECC-A5E9-A89CA0BD532D}" type="presOf" srcId="{B3DBA017-FF7B-4C9F-8A6F-DEF676EAFE9A}" destId="{F1F4BAF3-9159-4BAB-B52D-71C504D8AF98}" srcOrd="0" destOrd="0" presId="urn:microsoft.com/office/officeart/2011/layout/HexagonRadial"/>
    <dgm:cxn modelId="{01F63B9A-23A4-434D-AAE1-D7C48FB6B8BD}" srcId="{73AE9280-551B-44F0-8D81-BC69690494DC}" destId="{2BC83D8A-12D6-4692-898C-CC5F3A02BB17}" srcOrd="1" destOrd="0" parTransId="{1721C849-EEFF-440B-9712-816EEE480534}" sibTransId="{328CB0A9-09B2-4124-94D1-3C363B6C912F}"/>
    <dgm:cxn modelId="{133D14A0-D766-4A85-B512-1D5E7D7D0084}" type="presOf" srcId="{DB589193-329D-4C9F-9184-383FC6B1D7AA}" destId="{4FEC99D3-A109-4888-AF5A-9F9328858F01}" srcOrd="0" destOrd="0" presId="urn:microsoft.com/office/officeart/2011/layout/HexagonRadial"/>
    <dgm:cxn modelId="{9802C7BB-8C72-4252-A3E5-CD040A312413}" srcId="{73AE9280-551B-44F0-8D81-BC69690494DC}" destId="{D001BB46-AE57-416A-AEBC-CC59F60F2181}" srcOrd="5" destOrd="0" parTransId="{56EDCB9E-2D04-4D50-867F-92E960F81F6F}" sibTransId="{4002691C-A142-4A19-BAAD-69AC349281F9}"/>
    <dgm:cxn modelId="{2B2213BC-94EA-4E74-BD5F-F54438BD54E3}" srcId="{73AE9280-551B-44F0-8D81-BC69690494DC}" destId="{AFB2D774-EF9C-45A2-BD51-7857C13BEE26}" srcOrd="3" destOrd="0" parTransId="{34D0C9B5-6295-4E1C-9525-F0A265014A8C}" sibTransId="{EA2BA2C7-8509-4474-88F4-32AC308DA1B9}"/>
    <dgm:cxn modelId="{5A6466F3-CCDC-4998-8B26-4CB277FAFD55}" srcId="{73AE9280-551B-44F0-8D81-BC69690494DC}" destId="{D6E8AA71-56CE-4BAC-8173-752C78BCF22B}" srcOrd="4" destOrd="0" parTransId="{57BD28EF-3747-4C85-8DEB-78248CD04394}" sibTransId="{36226632-E25E-4F76-90D6-CB117593E0D4}"/>
    <dgm:cxn modelId="{9718EAF3-A1A2-4561-A565-5B515161D48C}" type="presOf" srcId="{AFB2D774-EF9C-45A2-BD51-7857C13BEE26}" destId="{7E409ACD-CAE7-4DC3-9270-23C4E5649F27}" srcOrd="0" destOrd="0" presId="urn:microsoft.com/office/officeart/2011/layout/HexagonRadial"/>
    <dgm:cxn modelId="{0B88ECF3-C717-4574-B2BA-06704E7E5D7B}" type="presOf" srcId="{2BC83D8A-12D6-4692-898C-CC5F3A02BB17}" destId="{C238C3F3-6937-4DE5-A483-3697297E9AFE}" srcOrd="0" destOrd="0" presId="urn:microsoft.com/office/officeart/2011/layout/HexagonRadial"/>
    <dgm:cxn modelId="{DF7A11F6-9307-44DD-A272-26EE1B6B1115}" srcId="{73AE9280-551B-44F0-8D81-BC69690494DC}" destId="{DB589193-329D-4C9F-9184-383FC6B1D7AA}" srcOrd="0" destOrd="0" parTransId="{18F0FD2A-C636-455D-BA8D-CFED5600CB76}" sibTransId="{2183A3B5-5E01-4C5A-9A90-8ADDE2C71D77}"/>
    <dgm:cxn modelId="{4DB75BD0-2B76-4DC1-9CB9-0945ECBBB59B}" type="presParOf" srcId="{F54B5078-2E37-4DD9-B174-F733BF283BB3}" destId="{59E4F7E8-FFD7-45F3-90E1-7FB011A331B3}" srcOrd="0" destOrd="0" presId="urn:microsoft.com/office/officeart/2011/layout/HexagonRadial"/>
    <dgm:cxn modelId="{0D8B5EFD-5585-4256-BB8B-4C5D019AA3BB}" type="presParOf" srcId="{F54B5078-2E37-4DD9-B174-F733BF283BB3}" destId="{AD93D2D8-6EE3-4864-9B3C-F348E026432B}" srcOrd="1" destOrd="0" presId="urn:microsoft.com/office/officeart/2011/layout/HexagonRadial"/>
    <dgm:cxn modelId="{28CFFC31-09EC-4FAB-9C17-77E0F731ACD4}" type="presParOf" srcId="{AD93D2D8-6EE3-4864-9B3C-F348E026432B}" destId="{32F4EC66-8145-4B30-B6F8-65647F03E22A}" srcOrd="0" destOrd="0" presId="urn:microsoft.com/office/officeart/2011/layout/HexagonRadial"/>
    <dgm:cxn modelId="{506DFB35-1ECB-4871-AF67-C40658F7947D}" type="presParOf" srcId="{F54B5078-2E37-4DD9-B174-F733BF283BB3}" destId="{4FEC99D3-A109-4888-AF5A-9F9328858F01}" srcOrd="2" destOrd="0" presId="urn:microsoft.com/office/officeart/2011/layout/HexagonRadial"/>
    <dgm:cxn modelId="{2E554D74-687B-4F16-A8A9-01F7F30DC7CB}" type="presParOf" srcId="{F54B5078-2E37-4DD9-B174-F733BF283BB3}" destId="{9A39A487-5726-4ACD-B2EA-B9CC7FC92C32}" srcOrd="3" destOrd="0" presId="urn:microsoft.com/office/officeart/2011/layout/HexagonRadial"/>
    <dgm:cxn modelId="{E81859A1-9395-4FDB-AFD4-E0DD6CEA61F4}" type="presParOf" srcId="{9A39A487-5726-4ACD-B2EA-B9CC7FC92C32}" destId="{6A0C9CA5-DE0F-41B0-AF8D-BC0731B64786}" srcOrd="0" destOrd="0" presId="urn:microsoft.com/office/officeart/2011/layout/HexagonRadial"/>
    <dgm:cxn modelId="{635DED6C-2121-4770-A4AC-8715FD9B586A}" type="presParOf" srcId="{F54B5078-2E37-4DD9-B174-F733BF283BB3}" destId="{C238C3F3-6937-4DE5-A483-3697297E9AFE}" srcOrd="4" destOrd="0" presId="urn:microsoft.com/office/officeart/2011/layout/HexagonRadial"/>
    <dgm:cxn modelId="{93B61954-D291-438F-8497-ECC1AA0E7F40}" type="presParOf" srcId="{F54B5078-2E37-4DD9-B174-F733BF283BB3}" destId="{B62511E6-D476-4C2A-BB0C-C3E0B18885B9}" srcOrd="5" destOrd="0" presId="urn:microsoft.com/office/officeart/2011/layout/HexagonRadial"/>
    <dgm:cxn modelId="{9ED1DC36-5482-4B66-A03E-DDC375BED7D4}" type="presParOf" srcId="{B62511E6-D476-4C2A-BB0C-C3E0B18885B9}" destId="{132C118D-4494-494F-B5E5-0C9E523BF2AC}" srcOrd="0" destOrd="0" presId="urn:microsoft.com/office/officeart/2011/layout/HexagonRadial"/>
    <dgm:cxn modelId="{BE2F5D25-FCA9-405B-8739-C9EA6B95D191}" type="presParOf" srcId="{F54B5078-2E37-4DD9-B174-F733BF283BB3}" destId="{F1F4BAF3-9159-4BAB-B52D-71C504D8AF98}" srcOrd="6" destOrd="0" presId="urn:microsoft.com/office/officeart/2011/layout/HexagonRadial"/>
    <dgm:cxn modelId="{8475EDE9-6488-4DA4-9133-FA5AE05EF843}" type="presParOf" srcId="{F54B5078-2E37-4DD9-B174-F733BF283BB3}" destId="{347B7353-A8E7-4DEB-AAFC-25A875490DD2}" srcOrd="7" destOrd="0" presId="urn:microsoft.com/office/officeart/2011/layout/HexagonRadial"/>
    <dgm:cxn modelId="{519D805B-5E38-4B83-83A9-45B5065C5C32}" type="presParOf" srcId="{347B7353-A8E7-4DEB-AAFC-25A875490DD2}" destId="{070BFA7C-C0CE-4562-A852-BA8234E1B001}" srcOrd="0" destOrd="0" presId="urn:microsoft.com/office/officeart/2011/layout/HexagonRadial"/>
    <dgm:cxn modelId="{A9D1F4BA-AD70-41D0-8906-CC7A33B603C0}" type="presParOf" srcId="{F54B5078-2E37-4DD9-B174-F733BF283BB3}" destId="{7E409ACD-CAE7-4DC3-9270-23C4E5649F27}" srcOrd="8" destOrd="0" presId="urn:microsoft.com/office/officeart/2011/layout/HexagonRadial"/>
    <dgm:cxn modelId="{D5E2C78F-34A8-4EFD-AF36-5009DF9EB149}" type="presParOf" srcId="{F54B5078-2E37-4DD9-B174-F733BF283BB3}" destId="{90D6575C-3C92-4223-BFA5-6C07FEC91187}" srcOrd="9" destOrd="0" presId="urn:microsoft.com/office/officeart/2011/layout/HexagonRadial"/>
    <dgm:cxn modelId="{B010C950-42D9-4430-B4BE-1C93469EE106}" type="presParOf" srcId="{90D6575C-3C92-4223-BFA5-6C07FEC91187}" destId="{F67AAC32-7277-4B29-BFD7-725A6A9932A5}" srcOrd="0" destOrd="0" presId="urn:microsoft.com/office/officeart/2011/layout/HexagonRadial"/>
    <dgm:cxn modelId="{02318E05-5006-4E0A-BD99-374CA5A157FB}" type="presParOf" srcId="{F54B5078-2E37-4DD9-B174-F733BF283BB3}" destId="{7C1539D1-1437-47B8-8AF0-96A03C54CD58}" srcOrd="10" destOrd="0" presId="urn:microsoft.com/office/officeart/2011/layout/HexagonRadial"/>
    <dgm:cxn modelId="{6F976A58-6EE4-441E-8E0B-8A247017749D}" type="presParOf" srcId="{F54B5078-2E37-4DD9-B174-F733BF283BB3}" destId="{21EA6597-BBBA-4807-98A2-E24732FA05B1}" srcOrd="11" destOrd="0" presId="urn:microsoft.com/office/officeart/2011/layout/HexagonRadial"/>
    <dgm:cxn modelId="{458A9641-0C18-4A02-9161-C345EFCCC709}" type="presParOf" srcId="{21EA6597-BBBA-4807-98A2-E24732FA05B1}" destId="{8A10C73D-4F6C-4B3F-9CEC-A184B00D8C4A}" srcOrd="0" destOrd="0" presId="urn:microsoft.com/office/officeart/2011/layout/HexagonRadial"/>
    <dgm:cxn modelId="{D7D2758B-A7A0-4BC8-86DE-B7DCA36BA238}" type="presParOf" srcId="{F54B5078-2E37-4DD9-B174-F733BF283BB3}" destId="{90F54B33-2374-41F5-9E6A-D3154EB44F30}" srcOrd="12" destOrd="0" presId="urn:microsoft.com/office/officeart/2011/layout/HexagonRadial"/>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1A371E-06DD-4DA5-8182-AA8049B1C19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99629DD-7022-4E09-BDCA-A523D3E004C5}">
      <dgm:prSet phldrT="[Text]" custT="1"/>
      <dgm:spPr/>
      <dgm:t>
        <a:bodyPr/>
        <a:lstStyle/>
        <a:p>
          <a:r>
            <a:rPr lang="en-US" sz="24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a:t>
          </a:r>
          <a:r>
            <a:rPr lang="en-US" sz="30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Productivity gain</a:t>
          </a:r>
          <a:endParaRPr lang="en-US" sz="3000" dirty="0">
            <a:solidFill>
              <a:schemeClr val="tx1"/>
            </a:solidFill>
          </a:endParaRPr>
        </a:p>
      </dgm:t>
    </dgm:pt>
    <dgm:pt modelId="{58F6935B-137A-4034-908F-D358AADDD26B}" type="parTrans" cxnId="{49B74D81-E86A-457F-A89E-BA15C88F2582}">
      <dgm:prSet/>
      <dgm:spPr/>
      <dgm:t>
        <a:bodyPr/>
        <a:lstStyle/>
        <a:p>
          <a:endParaRPr lang="en-US"/>
        </a:p>
      </dgm:t>
    </dgm:pt>
    <dgm:pt modelId="{A3CDC307-1E39-4A48-863D-7232713EE786}" type="sibTrans" cxnId="{49B74D81-E86A-457F-A89E-BA15C88F2582}">
      <dgm:prSet/>
      <dgm:spPr/>
      <dgm:t>
        <a:bodyPr/>
        <a:lstStyle/>
        <a:p>
          <a:endParaRPr lang="en-US"/>
        </a:p>
      </dgm:t>
    </dgm:pt>
    <dgm:pt modelId="{C04DD677-CEA7-4948-ACCA-30DA9B9F415A}">
      <dgm:prSet phldrT="[Text]" custT="1"/>
      <dgm:spPr>
        <a:solidFill>
          <a:schemeClr val="tx1">
            <a:alpha val="90000"/>
          </a:schemeClr>
        </a:solidFill>
      </dgm:spPr>
      <dgm:t>
        <a:bodyPr/>
        <a:lstStyle/>
        <a:p>
          <a:r>
            <a:rPr lang="en-US" sz="34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DevSecOps</a:t>
          </a:r>
          <a:r>
            <a:rPr lang="en-US" sz="3400" spc="0" dirty="0">
              <a:ln w="0"/>
              <a:solidFill>
                <a:schemeClr val="bg2"/>
              </a:solidFill>
              <a:effectLst>
                <a:outerShdw blurRad="38100" dist="25400" dir="5400000" algn="ctr" rotWithShape="0">
                  <a:srgbClr val="6E747A">
                    <a:alpha val="43000"/>
                  </a:srgbClr>
                </a:outerShdw>
              </a:effectLst>
              <a:latin typeface="Calibri" panose="020F0502020204030204" pitchFamily="34" charset="0"/>
            </a:rPr>
            <a:t>, Automation, RPA, </a:t>
          </a:r>
          <a:r>
            <a:rPr lang="en-US" sz="34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BoTs</a:t>
          </a:r>
          <a:r>
            <a:rPr lang="en-US" sz="3400" spc="0" dirty="0">
              <a:ln w="0"/>
              <a:solidFill>
                <a:schemeClr val="bg2"/>
              </a:solidFill>
              <a:effectLst>
                <a:outerShdw blurRad="38100" dist="25400" dir="5400000" algn="ctr" rotWithShape="0">
                  <a:srgbClr val="6E747A">
                    <a:alpha val="43000"/>
                  </a:srgbClr>
                </a:outerShdw>
              </a:effectLst>
              <a:latin typeface="Calibri" panose="020F0502020204030204" pitchFamily="34" charset="0"/>
            </a:rPr>
            <a:t>, AI, ML </a:t>
          </a:r>
          <a:r>
            <a:rPr lang="en-US" sz="34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etc</a:t>
          </a:r>
          <a:endParaRPr lang="en-US" sz="3400" dirty="0">
            <a:solidFill>
              <a:schemeClr val="bg2"/>
            </a:solidFill>
          </a:endParaRPr>
        </a:p>
      </dgm:t>
    </dgm:pt>
    <dgm:pt modelId="{71732BC5-7D49-41DC-BE2F-17094F195EB1}" type="parTrans" cxnId="{33634666-C3AC-43EB-B5EA-716B35B17CA7}">
      <dgm:prSet/>
      <dgm:spPr/>
      <dgm:t>
        <a:bodyPr/>
        <a:lstStyle/>
        <a:p>
          <a:endParaRPr lang="en-US"/>
        </a:p>
      </dgm:t>
    </dgm:pt>
    <dgm:pt modelId="{1BE38161-8856-45EB-90CD-5BB8F99E99CF}" type="sibTrans" cxnId="{33634666-C3AC-43EB-B5EA-716B35B17CA7}">
      <dgm:prSet/>
      <dgm:spPr/>
      <dgm:t>
        <a:bodyPr/>
        <a:lstStyle/>
        <a:p>
          <a:endParaRPr lang="en-US"/>
        </a:p>
      </dgm:t>
    </dgm:pt>
    <dgm:pt modelId="{E9B82854-E502-4373-8171-1B1EABCE14BF}">
      <dgm:prSet phldrT="[Text]" custT="1"/>
      <dgm:spPr/>
      <dgm:t>
        <a:bodyPr/>
        <a:lstStyle/>
        <a:p>
          <a:r>
            <a:rPr lang="en-US" sz="36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Revenue</a:t>
          </a:r>
          <a:endParaRPr lang="en-US" sz="3600" dirty="0">
            <a:solidFill>
              <a:schemeClr val="tx1"/>
            </a:solidFill>
          </a:endParaRPr>
        </a:p>
      </dgm:t>
    </dgm:pt>
    <dgm:pt modelId="{0E49B949-6ED2-4A0A-852B-91C0DAE0E4FB}" type="parTrans" cxnId="{8EA33E48-6949-4F99-AFBD-F5891F681ED0}">
      <dgm:prSet/>
      <dgm:spPr/>
      <dgm:t>
        <a:bodyPr/>
        <a:lstStyle/>
        <a:p>
          <a:endParaRPr lang="en-US"/>
        </a:p>
      </dgm:t>
    </dgm:pt>
    <dgm:pt modelId="{26A79973-16AE-40AA-87C4-3D551299820C}" type="sibTrans" cxnId="{8EA33E48-6949-4F99-AFBD-F5891F681ED0}">
      <dgm:prSet/>
      <dgm:spPr/>
      <dgm:t>
        <a:bodyPr/>
        <a:lstStyle/>
        <a:p>
          <a:endParaRPr lang="en-US"/>
        </a:p>
      </dgm:t>
    </dgm:pt>
    <dgm:pt modelId="{0B73A4DE-BF69-4D69-8A0D-0E9EE0884E7C}">
      <dgm:prSet phldrT="[Text]" custT="1"/>
      <dgm:spPr>
        <a:solidFill>
          <a:schemeClr val="tx1">
            <a:alpha val="90000"/>
          </a:schemeClr>
        </a:solidFill>
      </dgm:spPr>
      <dgm:t>
        <a:bodyPr/>
        <a:lstStyle/>
        <a:p>
          <a:pPr marL="285750" lvl="1" indent="-285750" algn="l" defTabSz="1289050">
            <a:lnSpc>
              <a:spcPct val="90000"/>
            </a:lnSpc>
            <a:spcBef>
              <a:spcPct val="0"/>
            </a:spcBef>
            <a:spcAft>
              <a:spcPct val="15000"/>
            </a:spcAft>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High NPS to give steady revenue &amp; improvement opportunities to give new sources of income</a:t>
          </a:r>
        </a:p>
      </dgm:t>
    </dgm:pt>
    <dgm:pt modelId="{EACCEE6E-119C-4BED-A83F-2FFDBB19B9C8}" type="parTrans" cxnId="{25DDF6CB-FCC7-4A3F-B100-D87E89B76128}">
      <dgm:prSet/>
      <dgm:spPr/>
      <dgm:t>
        <a:bodyPr/>
        <a:lstStyle/>
        <a:p>
          <a:endParaRPr lang="en-US"/>
        </a:p>
      </dgm:t>
    </dgm:pt>
    <dgm:pt modelId="{DDCB1B37-B0D2-4DD2-92ED-BCFEBA491F86}" type="sibTrans" cxnId="{25DDF6CB-FCC7-4A3F-B100-D87E89B76128}">
      <dgm:prSet/>
      <dgm:spPr/>
      <dgm:t>
        <a:bodyPr/>
        <a:lstStyle/>
        <a:p>
          <a:endParaRPr lang="en-US"/>
        </a:p>
      </dgm:t>
    </dgm:pt>
    <dgm:pt modelId="{D1AA67E0-9D68-4D66-AD5D-3C29009B89A5}">
      <dgm:prSet phldrT="[Text]" custT="1"/>
      <dgm:spPr/>
      <dgm:t>
        <a:bodyPr/>
        <a:lstStyle/>
        <a:p>
          <a:r>
            <a:rPr lang="en-US" sz="3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Product </a:t>
          </a:r>
          <a:br>
            <a:rPr lang="en-US" sz="3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br>
          <a:r>
            <a:rPr lang="en-US" sz="3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placements </a:t>
          </a:r>
          <a:endParaRPr lang="en-US" sz="3200" dirty="0">
            <a:solidFill>
              <a:schemeClr val="tx1"/>
            </a:solidFill>
          </a:endParaRPr>
        </a:p>
      </dgm:t>
    </dgm:pt>
    <dgm:pt modelId="{71315396-7F6C-4C78-B6B5-610ECD00300A}" type="parTrans" cxnId="{B7B16ED6-E21C-4537-B61A-0BAC0CB21C40}">
      <dgm:prSet/>
      <dgm:spPr/>
      <dgm:t>
        <a:bodyPr/>
        <a:lstStyle/>
        <a:p>
          <a:endParaRPr lang="en-US"/>
        </a:p>
      </dgm:t>
    </dgm:pt>
    <dgm:pt modelId="{D12AD05F-948B-466E-A8D7-67ABE4DAFBE4}" type="sibTrans" cxnId="{B7B16ED6-E21C-4537-B61A-0BAC0CB21C40}">
      <dgm:prSet/>
      <dgm:spPr/>
      <dgm:t>
        <a:bodyPr/>
        <a:lstStyle/>
        <a:p>
          <a:endParaRPr lang="en-US"/>
        </a:p>
      </dgm:t>
    </dgm:pt>
    <dgm:pt modelId="{C3890C4D-A36C-440B-BA93-8AC83D80229C}">
      <dgm:prSet phldrT="[Text]" custT="1"/>
      <dgm:spPr>
        <a:solidFill>
          <a:schemeClr val="tx1">
            <a:alpha val="90000"/>
          </a:schemeClr>
        </a:solidFill>
      </dgm:spPr>
      <dgm: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IBM solutions cross-selling to increase IBM involvement towards revenue generation</a:t>
          </a:r>
        </a:p>
      </dgm:t>
    </dgm:pt>
    <dgm:pt modelId="{4275C57C-BE63-4A95-98BF-5C5989F08279}" type="parTrans" cxnId="{A8BE915E-D50B-406F-91CB-FBA83CCF5018}">
      <dgm:prSet/>
      <dgm:spPr/>
      <dgm:t>
        <a:bodyPr/>
        <a:lstStyle/>
        <a:p>
          <a:endParaRPr lang="en-US"/>
        </a:p>
      </dgm:t>
    </dgm:pt>
    <dgm:pt modelId="{BBAF6355-58DB-46FB-8DA8-A23307E0EF66}" type="sibTrans" cxnId="{A8BE915E-D50B-406F-91CB-FBA83CCF5018}">
      <dgm:prSet/>
      <dgm:spPr/>
      <dgm:t>
        <a:bodyPr/>
        <a:lstStyle/>
        <a:p>
          <a:endParaRPr lang="en-US"/>
        </a:p>
      </dgm:t>
    </dgm:pt>
    <dgm:pt modelId="{ED5B2860-F7FB-421B-9E95-13BA933FFBA2}">
      <dgm:prSet phldrT="[Text]" custT="1"/>
      <dgm:spPr/>
      <dgm:t>
        <a:bodyPr/>
        <a:lstStyle/>
        <a:p>
          <a:r>
            <a:rPr lang="en-US" sz="30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Architectural</a:t>
          </a:r>
          <a:br>
            <a:rPr lang="en-US" sz="30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br>
          <a:r>
            <a:rPr lang="en-US" sz="30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control points</a:t>
          </a:r>
          <a:endParaRPr lang="en-US" sz="3000" dirty="0">
            <a:solidFill>
              <a:schemeClr val="tx1"/>
            </a:solidFill>
          </a:endParaRPr>
        </a:p>
      </dgm:t>
    </dgm:pt>
    <dgm:pt modelId="{F7A6C641-C964-4E54-9A2E-8E2FFFAEEFB4}" type="parTrans" cxnId="{21F76552-0188-4610-9823-DF0F3808A06D}">
      <dgm:prSet/>
      <dgm:spPr/>
      <dgm:t>
        <a:bodyPr/>
        <a:lstStyle/>
        <a:p>
          <a:endParaRPr lang="en-US"/>
        </a:p>
      </dgm:t>
    </dgm:pt>
    <dgm:pt modelId="{014321CA-D9E7-4635-9B69-E12C54CFF5CD}" type="sibTrans" cxnId="{21F76552-0188-4610-9823-DF0F3808A06D}">
      <dgm:prSet/>
      <dgm:spPr/>
      <dgm:t>
        <a:bodyPr/>
        <a:lstStyle/>
        <a:p>
          <a:endParaRPr lang="en-US"/>
        </a:p>
      </dgm:t>
    </dgm:pt>
    <dgm:pt modelId="{C05864C4-3AC1-40B3-B311-5BAE713C55DE}">
      <dgm:prSet phldrT="[Text]" custT="1"/>
      <dgm:spPr>
        <a:solidFill>
          <a:schemeClr val="tx1">
            <a:alpha val="90000"/>
          </a:schemeClr>
        </a:solidFill>
      </dgm:spPr>
      <dgm: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SNOW, Automation Platform, Hybrid Cloud solutions shall give IBM single point of control, ownership</a:t>
          </a:r>
        </a:p>
      </dgm:t>
    </dgm:pt>
    <dgm:pt modelId="{30A78BAE-6650-462D-B56F-A5392602111C}" type="parTrans" cxnId="{4B3A0681-2FEA-4591-9B8C-1CAC85AE351D}">
      <dgm:prSet/>
      <dgm:spPr/>
      <dgm:t>
        <a:bodyPr/>
        <a:lstStyle/>
        <a:p>
          <a:endParaRPr lang="en-US"/>
        </a:p>
      </dgm:t>
    </dgm:pt>
    <dgm:pt modelId="{6011765B-FBC6-435B-8399-C8AA011BDD79}" type="sibTrans" cxnId="{4B3A0681-2FEA-4591-9B8C-1CAC85AE351D}">
      <dgm:prSet/>
      <dgm:spPr/>
      <dgm:t>
        <a:bodyPr/>
        <a:lstStyle/>
        <a:p>
          <a:endParaRPr lang="en-US"/>
        </a:p>
      </dgm:t>
    </dgm:pt>
    <dgm:pt modelId="{C69AE6E1-B223-4024-8A68-D37F299701C1}" type="pres">
      <dgm:prSet presAssocID="{8C1A371E-06DD-4DA5-8182-AA8049B1C19B}" presName="Name0" presStyleCnt="0">
        <dgm:presLayoutVars>
          <dgm:dir/>
          <dgm:animLvl val="lvl"/>
          <dgm:resizeHandles val="exact"/>
        </dgm:presLayoutVars>
      </dgm:prSet>
      <dgm:spPr/>
    </dgm:pt>
    <dgm:pt modelId="{DE3958CF-4395-4C90-9010-9B5D02F6DB4E}" type="pres">
      <dgm:prSet presAssocID="{D99629DD-7022-4E09-BDCA-A523D3E004C5}" presName="linNode" presStyleCnt="0"/>
      <dgm:spPr/>
    </dgm:pt>
    <dgm:pt modelId="{7AE4572D-8B8A-4118-9EBE-C3EE4C971920}" type="pres">
      <dgm:prSet presAssocID="{D99629DD-7022-4E09-BDCA-A523D3E004C5}" presName="parentText" presStyleLbl="node1" presStyleIdx="0" presStyleCnt="4">
        <dgm:presLayoutVars>
          <dgm:chMax val="1"/>
          <dgm:bulletEnabled val="1"/>
        </dgm:presLayoutVars>
      </dgm:prSet>
      <dgm:spPr/>
    </dgm:pt>
    <dgm:pt modelId="{0274D395-F572-4636-A6D4-33F0D928C6DC}" type="pres">
      <dgm:prSet presAssocID="{D99629DD-7022-4E09-BDCA-A523D3E004C5}" presName="descendantText" presStyleLbl="alignAccFollowNode1" presStyleIdx="0" presStyleCnt="4" custLinFactNeighborY="-2272">
        <dgm:presLayoutVars>
          <dgm:bulletEnabled val="1"/>
        </dgm:presLayoutVars>
      </dgm:prSet>
      <dgm:spPr/>
    </dgm:pt>
    <dgm:pt modelId="{82FCD324-C421-454C-A411-70C6B53E3600}" type="pres">
      <dgm:prSet presAssocID="{A3CDC307-1E39-4A48-863D-7232713EE786}" presName="sp" presStyleCnt="0"/>
      <dgm:spPr/>
    </dgm:pt>
    <dgm:pt modelId="{B68A2322-DEA4-49C2-A294-FD701258BBC6}" type="pres">
      <dgm:prSet presAssocID="{E9B82854-E502-4373-8171-1B1EABCE14BF}" presName="linNode" presStyleCnt="0"/>
      <dgm:spPr/>
    </dgm:pt>
    <dgm:pt modelId="{526D7AC2-D8AB-484F-939C-838FD3957036}" type="pres">
      <dgm:prSet presAssocID="{E9B82854-E502-4373-8171-1B1EABCE14BF}" presName="parentText" presStyleLbl="node1" presStyleIdx="1" presStyleCnt="4">
        <dgm:presLayoutVars>
          <dgm:chMax val="1"/>
          <dgm:bulletEnabled val="1"/>
        </dgm:presLayoutVars>
      </dgm:prSet>
      <dgm:spPr/>
    </dgm:pt>
    <dgm:pt modelId="{2A3A4866-F8A3-4BC7-BDD1-ADDE8FD6EB42}" type="pres">
      <dgm:prSet presAssocID="{E9B82854-E502-4373-8171-1B1EABCE14BF}" presName="descendantText" presStyleLbl="alignAccFollowNode1" presStyleIdx="1" presStyleCnt="4">
        <dgm:presLayoutVars>
          <dgm:bulletEnabled val="1"/>
        </dgm:presLayoutVars>
      </dgm:prSet>
      <dgm:spPr/>
    </dgm:pt>
    <dgm:pt modelId="{DCC9167C-47E4-4ADB-B2E7-C005C0B8314D}" type="pres">
      <dgm:prSet presAssocID="{26A79973-16AE-40AA-87C4-3D551299820C}" presName="sp" presStyleCnt="0"/>
      <dgm:spPr/>
    </dgm:pt>
    <dgm:pt modelId="{486EABE2-EC80-4E9D-9B83-A32497B10186}" type="pres">
      <dgm:prSet presAssocID="{D1AA67E0-9D68-4D66-AD5D-3C29009B89A5}" presName="linNode" presStyleCnt="0"/>
      <dgm:spPr/>
    </dgm:pt>
    <dgm:pt modelId="{98EB937E-FC69-46F4-83E1-DD92478632CC}" type="pres">
      <dgm:prSet presAssocID="{D1AA67E0-9D68-4D66-AD5D-3C29009B89A5}" presName="parentText" presStyleLbl="node1" presStyleIdx="2" presStyleCnt="4">
        <dgm:presLayoutVars>
          <dgm:chMax val="1"/>
          <dgm:bulletEnabled val="1"/>
        </dgm:presLayoutVars>
      </dgm:prSet>
      <dgm:spPr/>
    </dgm:pt>
    <dgm:pt modelId="{99FFC33C-1A30-4ECE-A919-9D4E85F012CF}" type="pres">
      <dgm:prSet presAssocID="{D1AA67E0-9D68-4D66-AD5D-3C29009B89A5}" presName="descendantText" presStyleLbl="alignAccFollowNode1" presStyleIdx="2" presStyleCnt="4">
        <dgm:presLayoutVars>
          <dgm:bulletEnabled val="1"/>
        </dgm:presLayoutVars>
      </dgm:prSet>
      <dgm:spPr/>
    </dgm:pt>
    <dgm:pt modelId="{DADAD677-2F33-4BAC-8331-15451D81A4C0}" type="pres">
      <dgm:prSet presAssocID="{D12AD05F-948B-466E-A8D7-67ABE4DAFBE4}" presName="sp" presStyleCnt="0"/>
      <dgm:spPr/>
    </dgm:pt>
    <dgm:pt modelId="{4BD412EB-F3DB-4071-B912-AF57FB54578D}" type="pres">
      <dgm:prSet presAssocID="{ED5B2860-F7FB-421B-9E95-13BA933FFBA2}" presName="linNode" presStyleCnt="0"/>
      <dgm:spPr/>
    </dgm:pt>
    <dgm:pt modelId="{6DDB96E8-52A1-42F5-BB3E-21EE315A4F87}" type="pres">
      <dgm:prSet presAssocID="{ED5B2860-F7FB-421B-9E95-13BA933FFBA2}" presName="parentText" presStyleLbl="node1" presStyleIdx="3" presStyleCnt="4">
        <dgm:presLayoutVars>
          <dgm:chMax val="1"/>
          <dgm:bulletEnabled val="1"/>
        </dgm:presLayoutVars>
      </dgm:prSet>
      <dgm:spPr/>
    </dgm:pt>
    <dgm:pt modelId="{AA0FD65D-BC08-4E6E-B221-CED31E468818}" type="pres">
      <dgm:prSet presAssocID="{ED5B2860-F7FB-421B-9E95-13BA933FFBA2}" presName="descendantText" presStyleLbl="alignAccFollowNode1" presStyleIdx="3" presStyleCnt="4">
        <dgm:presLayoutVars>
          <dgm:bulletEnabled val="1"/>
        </dgm:presLayoutVars>
      </dgm:prSet>
      <dgm:spPr/>
    </dgm:pt>
  </dgm:ptLst>
  <dgm:cxnLst>
    <dgm:cxn modelId="{2E2AF101-00DE-48BA-BCF5-CD1A1CD604C4}" type="presOf" srcId="{C04DD677-CEA7-4948-ACCA-30DA9B9F415A}" destId="{0274D395-F572-4636-A6D4-33F0D928C6DC}" srcOrd="0" destOrd="0" presId="urn:microsoft.com/office/officeart/2005/8/layout/vList5"/>
    <dgm:cxn modelId="{7957B51A-B10D-42CD-A748-B5EFF17BAAB1}" type="presOf" srcId="{D1AA67E0-9D68-4D66-AD5D-3C29009B89A5}" destId="{98EB937E-FC69-46F4-83E1-DD92478632CC}" srcOrd="0" destOrd="0" presId="urn:microsoft.com/office/officeart/2005/8/layout/vList5"/>
    <dgm:cxn modelId="{5D3FAA5B-BA76-4C9E-8030-21FE5C204034}" type="presOf" srcId="{D99629DD-7022-4E09-BDCA-A523D3E004C5}" destId="{7AE4572D-8B8A-4118-9EBE-C3EE4C971920}" srcOrd="0" destOrd="0" presId="urn:microsoft.com/office/officeart/2005/8/layout/vList5"/>
    <dgm:cxn modelId="{A8BE915E-D50B-406F-91CB-FBA83CCF5018}" srcId="{D1AA67E0-9D68-4D66-AD5D-3C29009B89A5}" destId="{C3890C4D-A36C-440B-BA93-8AC83D80229C}" srcOrd="0" destOrd="0" parTransId="{4275C57C-BE63-4A95-98BF-5C5989F08279}" sibTransId="{BBAF6355-58DB-46FB-8DA8-A23307E0EF66}"/>
    <dgm:cxn modelId="{33634666-C3AC-43EB-B5EA-716B35B17CA7}" srcId="{D99629DD-7022-4E09-BDCA-A523D3E004C5}" destId="{C04DD677-CEA7-4948-ACCA-30DA9B9F415A}" srcOrd="0" destOrd="0" parTransId="{71732BC5-7D49-41DC-BE2F-17094F195EB1}" sibTransId="{1BE38161-8856-45EB-90CD-5BB8F99E99CF}"/>
    <dgm:cxn modelId="{8EA33E48-6949-4F99-AFBD-F5891F681ED0}" srcId="{8C1A371E-06DD-4DA5-8182-AA8049B1C19B}" destId="{E9B82854-E502-4373-8171-1B1EABCE14BF}" srcOrd="1" destOrd="0" parTransId="{0E49B949-6ED2-4A0A-852B-91C0DAE0E4FB}" sibTransId="{26A79973-16AE-40AA-87C4-3D551299820C}"/>
    <dgm:cxn modelId="{372E0C69-0CCA-4A29-B3AD-934546625F69}" type="presOf" srcId="{C3890C4D-A36C-440B-BA93-8AC83D80229C}" destId="{99FFC33C-1A30-4ECE-A919-9D4E85F012CF}" srcOrd="0" destOrd="0" presId="urn:microsoft.com/office/officeart/2005/8/layout/vList5"/>
    <dgm:cxn modelId="{44367169-AB2F-4ACE-A3F3-3BBBB6D98E9B}" type="presOf" srcId="{8C1A371E-06DD-4DA5-8182-AA8049B1C19B}" destId="{C69AE6E1-B223-4024-8A68-D37F299701C1}" srcOrd="0" destOrd="0" presId="urn:microsoft.com/office/officeart/2005/8/layout/vList5"/>
    <dgm:cxn modelId="{FF03626D-C6B5-4D5D-9D1E-0510F9068248}" type="presOf" srcId="{E9B82854-E502-4373-8171-1B1EABCE14BF}" destId="{526D7AC2-D8AB-484F-939C-838FD3957036}" srcOrd="0" destOrd="0" presId="urn:microsoft.com/office/officeart/2005/8/layout/vList5"/>
    <dgm:cxn modelId="{42E83751-7195-4024-8AA9-71A7108ABC62}" type="presOf" srcId="{ED5B2860-F7FB-421B-9E95-13BA933FFBA2}" destId="{6DDB96E8-52A1-42F5-BB3E-21EE315A4F87}" srcOrd="0" destOrd="0" presId="urn:microsoft.com/office/officeart/2005/8/layout/vList5"/>
    <dgm:cxn modelId="{21F76552-0188-4610-9823-DF0F3808A06D}" srcId="{8C1A371E-06DD-4DA5-8182-AA8049B1C19B}" destId="{ED5B2860-F7FB-421B-9E95-13BA933FFBA2}" srcOrd="3" destOrd="0" parTransId="{F7A6C641-C964-4E54-9A2E-8E2FFFAEEFB4}" sibTransId="{014321CA-D9E7-4635-9B69-E12C54CFF5CD}"/>
    <dgm:cxn modelId="{4B3A0681-2FEA-4591-9B8C-1CAC85AE351D}" srcId="{ED5B2860-F7FB-421B-9E95-13BA933FFBA2}" destId="{C05864C4-3AC1-40B3-B311-5BAE713C55DE}" srcOrd="0" destOrd="0" parTransId="{30A78BAE-6650-462D-B56F-A5392602111C}" sibTransId="{6011765B-FBC6-435B-8399-C8AA011BDD79}"/>
    <dgm:cxn modelId="{49B74D81-E86A-457F-A89E-BA15C88F2582}" srcId="{8C1A371E-06DD-4DA5-8182-AA8049B1C19B}" destId="{D99629DD-7022-4E09-BDCA-A523D3E004C5}" srcOrd="0" destOrd="0" parTransId="{58F6935B-137A-4034-908F-D358AADDD26B}" sibTransId="{A3CDC307-1E39-4A48-863D-7232713EE786}"/>
    <dgm:cxn modelId="{957DB8A4-4808-474C-A0C0-37C62FBED8BD}" type="presOf" srcId="{C05864C4-3AC1-40B3-B311-5BAE713C55DE}" destId="{AA0FD65D-BC08-4E6E-B221-CED31E468818}" srcOrd="0" destOrd="0" presId="urn:microsoft.com/office/officeart/2005/8/layout/vList5"/>
    <dgm:cxn modelId="{25DDF6CB-FCC7-4A3F-B100-D87E89B76128}" srcId="{E9B82854-E502-4373-8171-1B1EABCE14BF}" destId="{0B73A4DE-BF69-4D69-8A0D-0E9EE0884E7C}" srcOrd="0" destOrd="0" parTransId="{EACCEE6E-119C-4BED-A83F-2FFDBB19B9C8}" sibTransId="{DDCB1B37-B0D2-4DD2-92ED-BCFEBA491F86}"/>
    <dgm:cxn modelId="{256785D1-685B-479F-9BF1-25B595C564AC}" type="presOf" srcId="{0B73A4DE-BF69-4D69-8A0D-0E9EE0884E7C}" destId="{2A3A4866-F8A3-4BC7-BDD1-ADDE8FD6EB42}" srcOrd="0" destOrd="0" presId="urn:microsoft.com/office/officeart/2005/8/layout/vList5"/>
    <dgm:cxn modelId="{B7B16ED6-E21C-4537-B61A-0BAC0CB21C40}" srcId="{8C1A371E-06DD-4DA5-8182-AA8049B1C19B}" destId="{D1AA67E0-9D68-4D66-AD5D-3C29009B89A5}" srcOrd="2" destOrd="0" parTransId="{71315396-7F6C-4C78-B6B5-610ECD00300A}" sibTransId="{D12AD05F-948B-466E-A8D7-67ABE4DAFBE4}"/>
    <dgm:cxn modelId="{5B3F070C-0F69-4FDD-A815-B3927093BBBF}" type="presParOf" srcId="{C69AE6E1-B223-4024-8A68-D37F299701C1}" destId="{DE3958CF-4395-4C90-9010-9B5D02F6DB4E}" srcOrd="0" destOrd="0" presId="urn:microsoft.com/office/officeart/2005/8/layout/vList5"/>
    <dgm:cxn modelId="{3B72C08D-92E3-49A7-B2A7-7650D4FB3416}" type="presParOf" srcId="{DE3958CF-4395-4C90-9010-9B5D02F6DB4E}" destId="{7AE4572D-8B8A-4118-9EBE-C3EE4C971920}" srcOrd="0" destOrd="0" presId="urn:microsoft.com/office/officeart/2005/8/layout/vList5"/>
    <dgm:cxn modelId="{DEA81199-90C0-4856-ABB6-1E9E662C4930}" type="presParOf" srcId="{DE3958CF-4395-4C90-9010-9B5D02F6DB4E}" destId="{0274D395-F572-4636-A6D4-33F0D928C6DC}" srcOrd="1" destOrd="0" presId="urn:microsoft.com/office/officeart/2005/8/layout/vList5"/>
    <dgm:cxn modelId="{F3D0FDE2-4248-4B21-BEB3-33A99A4CD157}" type="presParOf" srcId="{C69AE6E1-B223-4024-8A68-D37F299701C1}" destId="{82FCD324-C421-454C-A411-70C6B53E3600}" srcOrd="1" destOrd="0" presId="urn:microsoft.com/office/officeart/2005/8/layout/vList5"/>
    <dgm:cxn modelId="{74F82B47-F91F-43DA-81B1-ADA47C0DB0D9}" type="presParOf" srcId="{C69AE6E1-B223-4024-8A68-D37F299701C1}" destId="{B68A2322-DEA4-49C2-A294-FD701258BBC6}" srcOrd="2" destOrd="0" presId="urn:microsoft.com/office/officeart/2005/8/layout/vList5"/>
    <dgm:cxn modelId="{CA3A3FD8-B564-4AD9-B242-E9701631BFF1}" type="presParOf" srcId="{B68A2322-DEA4-49C2-A294-FD701258BBC6}" destId="{526D7AC2-D8AB-484F-939C-838FD3957036}" srcOrd="0" destOrd="0" presId="urn:microsoft.com/office/officeart/2005/8/layout/vList5"/>
    <dgm:cxn modelId="{5F404885-5E54-4F23-B1D0-1DE9DAF8B385}" type="presParOf" srcId="{B68A2322-DEA4-49C2-A294-FD701258BBC6}" destId="{2A3A4866-F8A3-4BC7-BDD1-ADDE8FD6EB42}" srcOrd="1" destOrd="0" presId="urn:microsoft.com/office/officeart/2005/8/layout/vList5"/>
    <dgm:cxn modelId="{6F0DDCD5-90F5-4437-B6BF-5345EB8029DC}" type="presParOf" srcId="{C69AE6E1-B223-4024-8A68-D37F299701C1}" destId="{DCC9167C-47E4-4ADB-B2E7-C005C0B8314D}" srcOrd="3" destOrd="0" presId="urn:microsoft.com/office/officeart/2005/8/layout/vList5"/>
    <dgm:cxn modelId="{1699FC30-6E2E-4744-B330-9896FF056392}" type="presParOf" srcId="{C69AE6E1-B223-4024-8A68-D37F299701C1}" destId="{486EABE2-EC80-4E9D-9B83-A32497B10186}" srcOrd="4" destOrd="0" presId="urn:microsoft.com/office/officeart/2005/8/layout/vList5"/>
    <dgm:cxn modelId="{51A5DB7D-6921-4719-8A42-A0F2FA09F675}" type="presParOf" srcId="{486EABE2-EC80-4E9D-9B83-A32497B10186}" destId="{98EB937E-FC69-46F4-83E1-DD92478632CC}" srcOrd="0" destOrd="0" presId="urn:microsoft.com/office/officeart/2005/8/layout/vList5"/>
    <dgm:cxn modelId="{742D6479-43B2-46B7-80A1-ACA8EDEB702A}" type="presParOf" srcId="{486EABE2-EC80-4E9D-9B83-A32497B10186}" destId="{99FFC33C-1A30-4ECE-A919-9D4E85F012CF}" srcOrd="1" destOrd="0" presId="urn:microsoft.com/office/officeart/2005/8/layout/vList5"/>
    <dgm:cxn modelId="{03CFF8C4-EF7D-44F4-9142-9D01A84ACEAF}" type="presParOf" srcId="{C69AE6E1-B223-4024-8A68-D37F299701C1}" destId="{DADAD677-2F33-4BAC-8331-15451D81A4C0}" srcOrd="5" destOrd="0" presId="urn:microsoft.com/office/officeart/2005/8/layout/vList5"/>
    <dgm:cxn modelId="{CDB5C9CA-31B2-4DBF-A2B4-621590A47183}" type="presParOf" srcId="{C69AE6E1-B223-4024-8A68-D37F299701C1}" destId="{4BD412EB-F3DB-4071-B912-AF57FB54578D}" srcOrd="6" destOrd="0" presId="urn:microsoft.com/office/officeart/2005/8/layout/vList5"/>
    <dgm:cxn modelId="{E4970A86-728D-4B7C-AF0C-E134A41A7353}" type="presParOf" srcId="{4BD412EB-F3DB-4071-B912-AF57FB54578D}" destId="{6DDB96E8-52A1-42F5-BB3E-21EE315A4F87}" srcOrd="0" destOrd="0" presId="urn:microsoft.com/office/officeart/2005/8/layout/vList5"/>
    <dgm:cxn modelId="{5849B0E9-B80A-4EC2-8857-10A651F1B7D4}" type="presParOf" srcId="{4BD412EB-F3DB-4071-B912-AF57FB54578D}" destId="{AA0FD65D-BC08-4E6E-B221-CED31E46881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3F2E7C-9EDD-4D08-B657-89ECD7AB4B8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76019DD-E6A8-4F1E-89E7-F99F94EF440B}">
      <dgm:prSet phldrT="[Text]"/>
      <dgm:spPr/>
      <dgm:t>
        <a:bodyPr/>
        <a:lstStyle/>
        <a:p>
          <a:r>
            <a:rPr kumimoji="0" lang="en-US" b="1" i="0" u="none" strike="noStrike" cap="none" spc="0" normalizeH="0" baseline="0" dirty="0">
              <a:ln>
                <a:noFill/>
              </a:ln>
              <a:solidFill>
                <a:srgbClr val="FFFFFF"/>
              </a:solidFill>
              <a:effectLst/>
              <a:uLnTx/>
              <a:uFillTx/>
              <a:latin typeface="IBM Plex Sans Light" panose="020B0403050203000203" pitchFamily="34" charset="0"/>
              <a:ea typeface="+mn-ea"/>
              <a:cs typeface="+mn-cs"/>
            </a:rPr>
            <a:t>IBM Automation Operations Command Centre to give single view on client automation capabilities. </a:t>
          </a:r>
          <a:r>
            <a:rPr kumimoji="0" lang="en-US" b="1" i="0" u="none" strike="noStrike"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IBM Services Essentials for Automation, RPA, </a:t>
          </a:r>
          <a:r>
            <a:rPr kumimoji="0" lang="en-US" b="1" i="0" u="none" strike="noStrike" cap="none" spc="0" normalizeH="0" baseline="0" noProof="0" dirty="0" err="1">
              <a:ln>
                <a:noFill/>
              </a:ln>
              <a:solidFill>
                <a:srgbClr val="FFFFFF"/>
              </a:solidFill>
              <a:effectLst/>
              <a:uLnTx/>
              <a:uFillTx/>
              <a:latin typeface="IBM Plex Sans Light" panose="020B0403050203000203" pitchFamily="34" charset="0"/>
              <a:ea typeface="+mn-ea"/>
              <a:cs typeface="+mn-cs"/>
              <a:sym typeface="IBM Plex Sans"/>
            </a:rPr>
            <a:t>BoTs</a:t>
          </a:r>
          <a:r>
            <a:rPr kumimoji="0" lang="en-US" b="1" i="0" u="none" strike="noStrike"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 can be used to detect and resolve issues faster with automation.</a:t>
          </a:r>
          <a:endParaRPr kumimoji="0" lang="en-US" b="1" i="0" u="none" strike="noStrike" cap="none" spc="0" normalizeH="0" baseline="0" dirty="0">
            <a:ln>
              <a:noFill/>
            </a:ln>
            <a:solidFill>
              <a:srgbClr val="FFFFFF"/>
            </a:solidFill>
            <a:effectLst/>
            <a:uLnTx/>
            <a:uFillTx/>
            <a:latin typeface="IBM Plex Sans Light" panose="020B0403050203000203" pitchFamily="34" charset="0"/>
            <a:ea typeface="+mn-ea"/>
            <a:cs typeface="+mn-cs"/>
          </a:endParaRPr>
        </a:p>
      </dgm:t>
    </dgm:pt>
    <dgm:pt modelId="{AB615A41-8DFA-4204-8651-7F8272D6D225}" type="parTrans" cxnId="{B6B8A9BD-2983-43AE-9DCC-7CC6EFED95C8}">
      <dgm:prSet/>
      <dgm:spPr/>
      <dgm:t>
        <a:bodyPr/>
        <a:lstStyle/>
        <a:p>
          <a:endParaRPr lang="en-US"/>
        </a:p>
      </dgm:t>
    </dgm:pt>
    <dgm:pt modelId="{AC1293E5-0299-415F-A8D2-276172314CBB}" type="sibTrans" cxnId="{B6B8A9BD-2983-43AE-9DCC-7CC6EFED95C8}">
      <dgm:prSet/>
      <dgm:spPr/>
      <dgm:t>
        <a:bodyPr/>
        <a:lstStyle/>
        <a:p>
          <a:endParaRPr lang="en-US"/>
        </a:p>
      </dgm:t>
    </dgm:pt>
    <dgm:pt modelId="{18BA4EF3-B67A-4944-8441-D3552C50EA03}">
      <dgm:prSet phldrT="[Text]"/>
      <dgm:spPr/>
      <dgm:t>
        <a:bodyPr/>
        <a:lstStyle/>
        <a:p>
          <a:r>
            <a:rPr kumimoji="0" lang="en-US" altLang="zh-CN" b="1" i="0" u="none" strike="noStrike" cap="none" spc="0" normalizeH="0" baseline="0" dirty="0">
              <a:ln>
                <a:noFill/>
              </a:ln>
              <a:solidFill>
                <a:srgbClr val="FFFFFF"/>
              </a:solidFill>
              <a:effectLst/>
              <a:uLnTx/>
              <a:uFillTx/>
              <a:latin typeface="IBM Plex Sans Light" panose="020B0403050203000203" pitchFamily="34" charset="0"/>
              <a:ea typeface="+mn-ea"/>
              <a:cs typeface="+mn-cs"/>
            </a:rPr>
            <a:t>With IBM DevSecOps shared service model &amp; </a:t>
          </a:r>
          <a:r>
            <a:rPr kumimoji="0" lang="en-US" b="1" i="0" u="none" strike="noStrike" cap="none" spc="0" normalizeH="0" baseline="0" dirty="0">
              <a:ln>
                <a:noFill/>
              </a:ln>
              <a:solidFill>
                <a:srgbClr val="FFFFFF"/>
              </a:solidFill>
              <a:effectLst/>
              <a:uLnTx/>
              <a:uFillTx/>
              <a:latin typeface="IBM Plex Sans Light" panose="020B0403050203000203" pitchFamily="34" charset="0"/>
              <a:ea typeface="+mn-ea"/>
              <a:cs typeface="+mn-cs"/>
            </a:rPr>
            <a:t>IBM DevSecOps Command Centre </a:t>
          </a:r>
          <a:r>
            <a:rPr kumimoji="0" lang="en-US" altLang="zh-CN" b="1" i="0" u="none" strike="noStrike" cap="none" spc="0" normalizeH="0" baseline="0" dirty="0">
              <a:ln>
                <a:noFill/>
              </a:ln>
              <a:solidFill>
                <a:srgbClr val="FFFFFF"/>
              </a:solidFill>
              <a:effectLst/>
              <a:uLnTx/>
              <a:uFillTx/>
              <a:latin typeface="IBM Plex Sans Light" panose="020B0403050203000203" pitchFamily="34" charset="0"/>
              <a:ea typeface="+mn-ea"/>
              <a:cs typeface="+mn-cs"/>
            </a:rPr>
            <a:t>client could get observability on DevOps capability and DevOps tools consolidation. This in turn helps  achieving faster time to market and quality.</a:t>
          </a:r>
          <a:endParaRPr kumimoji="0" lang="en-US" b="1" i="0" u="none" strike="noStrike" cap="none" spc="0" normalizeH="0" baseline="0" dirty="0">
            <a:ln>
              <a:noFill/>
            </a:ln>
            <a:solidFill>
              <a:srgbClr val="FFFFFF"/>
            </a:solidFill>
            <a:effectLst/>
            <a:uLnTx/>
            <a:uFillTx/>
            <a:latin typeface="IBM Plex Sans Light" panose="020B0403050203000203" pitchFamily="34" charset="0"/>
            <a:ea typeface="+mn-ea"/>
            <a:cs typeface="+mn-cs"/>
          </a:endParaRPr>
        </a:p>
      </dgm:t>
    </dgm:pt>
    <dgm:pt modelId="{6C649F8B-1C32-4DA8-A3C3-3CC6EF4363A9}" type="parTrans" cxnId="{769ADD63-5542-494C-9413-3A51B3FDD578}">
      <dgm:prSet/>
      <dgm:spPr/>
      <dgm:t>
        <a:bodyPr/>
        <a:lstStyle/>
        <a:p>
          <a:endParaRPr lang="en-US"/>
        </a:p>
      </dgm:t>
    </dgm:pt>
    <dgm:pt modelId="{0001C789-F9AC-445A-A55D-E8E5E5D222C4}" type="sibTrans" cxnId="{769ADD63-5542-494C-9413-3A51B3FDD578}">
      <dgm:prSet/>
      <dgm:spPr/>
      <dgm:t>
        <a:bodyPr/>
        <a:lstStyle/>
        <a:p>
          <a:endParaRPr lang="en-US"/>
        </a:p>
      </dgm:t>
    </dgm:pt>
    <dgm:pt modelId="{3B4C69C2-8814-492A-A9C8-5D781FB9FDC8}">
      <dgm:prSet phldrT="[Text]"/>
      <dgm:spPr/>
      <dgm:t>
        <a:bodyPr/>
        <a:lstStyle/>
        <a:p>
          <a:r>
            <a:rPr kumimoji="0" lang="en-US" b="0" i="0" u="none" strike="noStrike"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Use of Watson AIOps backed up by the SRE  principles poised to use a backbone of AI insights to speed up issue resolution, optimize cost, minimize risk and maximize value for company and users</a:t>
          </a:r>
          <a:endParaRPr lang="en-US" dirty="0"/>
        </a:p>
      </dgm:t>
    </dgm:pt>
    <dgm:pt modelId="{E27B370C-FA33-4084-B203-168EA3AA942F}" type="parTrans" cxnId="{3FDA53C9-21E8-4AFC-8D24-54182E5312AB}">
      <dgm:prSet/>
      <dgm:spPr/>
      <dgm:t>
        <a:bodyPr/>
        <a:lstStyle/>
        <a:p>
          <a:endParaRPr lang="en-US"/>
        </a:p>
      </dgm:t>
    </dgm:pt>
    <dgm:pt modelId="{70375809-D992-4396-87E5-4C1BDAD9BDCC}" type="sibTrans" cxnId="{3FDA53C9-21E8-4AFC-8D24-54182E5312AB}">
      <dgm:prSet/>
      <dgm:spPr/>
      <dgm:t>
        <a:bodyPr/>
        <a:lstStyle/>
        <a:p>
          <a:endParaRPr lang="en-US"/>
        </a:p>
      </dgm:t>
    </dgm:pt>
    <dgm:pt modelId="{E21EC1F3-8D0C-4D1B-B64C-1AD5BC7ED3A9}">
      <dgm:prSet phldrT="[Text]"/>
      <dgm:spPr/>
      <dgm:t>
        <a:bodyPr/>
        <a:lstStyle/>
        <a:p>
          <a:r>
            <a:rPr kumimoji="0" lang="en-US" b="0" i="0" u="none" strike="noStrike"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IBM Dynamic Delivery leverages the IBM Garage for agility and innovation at scale and integrates advanced technologies to help emerge stronger than ever</a:t>
          </a:r>
          <a:endParaRPr kumimoji="0" lang="en-US" b="0" i="0" u="none" strike="noStrike" cap="none" spc="0" normalizeH="0" baseline="0" dirty="0">
            <a:ln>
              <a:noFill/>
            </a:ln>
            <a:solidFill>
              <a:srgbClr val="FFFFFF"/>
            </a:solidFill>
            <a:effectLst/>
            <a:uLnTx/>
            <a:uFillTx/>
            <a:latin typeface="IBM Plex Sans Light" panose="020B0403050203000203" pitchFamily="34" charset="0"/>
            <a:ea typeface="+mn-ea"/>
            <a:cs typeface="+mn-cs"/>
          </a:endParaRPr>
        </a:p>
      </dgm:t>
    </dgm:pt>
    <dgm:pt modelId="{32832509-2580-46D7-845B-0160D9E03C96}" type="parTrans" cxnId="{A1CF7735-42DC-4094-AC88-1F868C71B99B}">
      <dgm:prSet/>
      <dgm:spPr/>
      <dgm:t>
        <a:bodyPr/>
        <a:lstStyle/>
        <a:p>
          <a:endParaRPr lang="en-US"/>
        </a:p>
      </dgm:t>
    </dgm:pt>
    <dgm:pt modelId="{F62B0A42-9028-4465-8218-0C38BA0DA1B8}" type="sibTrans" cxnId="{A1CF7735-42DC-4094-AC88-1F868C71B99B}">
      <dgm:prSet/>
      <dgm:spPr/>
      <dgm:t>
        <a:bodyPr/>
        <a:lstStyle/>
        <a:p>
          <a:endParaRPr lang="en-US"/>
        </a:p>
      </dgm:t>
    </dgm:pt>
    <dgm:pt modelId="{2F51F22A-8AB0-4C98-A34B-FC7803518B4C}" type="pres">
      <dgm:prSet presAssocID="{7D3F2E7C-9EDD-4D08-B657-89ECD7AB4B8C}" presName="Name0" presStyleCnt="0">
        <dgm:presLayoutVars>
          <dgm:chMax val="7"/>
          <dgm:chPref val="7"/>
          <dgm:dir/>
        </dgm:presLayoutVars>
      </dgm:prSet>
      <dgm:spPr/>
    </dgm:pt>
    <dgm:pt modelId="{FB02EE89-E133-4FE2-887E-20399F029091}" type="pres">
      <dgm:prSet presAssocID="{7D3F2E7C-9EDD-4D08-B657-89ECD7AB4B8C}" presName="Name1" presStyleCnt="0"/>
      <dgm:spPr/>
    </dgm:pt>
    <dgm:pt modelId="{A6480610-D51A-48FF-AE97-9EFE288CFAE9}" type="pres">
      <dgm:prSet presAssocID="{7D3F2E7C-9EDD-4D08-B657-89ECD7AB4B8C}" presName="cycle" presStyleCnt="0"/>
      <dgm:spPr/>
    </dgm:pt>
    <dgm:pt modelId="{596CE094-F1E1-4A1E-A632-C0B890FD31C6}" type="pres">
      <dgm:prSet presAssocID="{7D3F2E7C-9EDD-4D08-B657-89ECD7AB4B8C}" presName="srcNode" presStyleLbl="node1" presStyleIdx="0" presStyleCnt="4"/>
      <dgm:spPr/>
    </dgm:pt>
    <dgm:pt modelId="{EE1F994E-28DF-46C5-AE74-F3BF07AFE8F1}" type="pres">
      <dgm:prSet presAssocID="{7D3F2E7C-9EDD-4D08-B657-89ECD7AB4B8C}" presName="conn" presStyleLbl="parChTrans1D2" presStyleIdx="0" presStyleCnt="1"/>
      <dgm:spPr/>
    </dgm:pt>
    <dgm:pt modelId="{4D9F341D-B047-4362-8803-1FF39849FB13}" type="pres">
      <dgm:prSet presAssocID="{7D3F2E7C-9EDD-4D08-B657-89ECD7AB4B8C}" presName="extraNode" presStyleLbl="node1" presStyleIdx="0" presStyleCnt="4"/>
      <dgm:spPr/>
    </dgm:pt>
    <dgm:pt modelId="{60790CDA-C2A9-429E-B423-FB759DF3E1FF}" type="pres">
      <dgm:prSet presAssocID="{7D3F2E7C-9EDD-4D08-B657-89ECD7AB4B8C}" presName="dstNode" presStyleLbl="node1" presStyleIdx="0" presStyleCnt="4"/>
      <dgm:spPr/>
    </dgm:pt>
    <dgm:pt modelId="{C3E185F0-B8C3-4D8D-976D-47052594820A}" type="pres">
      <dgm:prSet presAssocID="{076019DD-E6A8-4F1E-89E7-F99F94EF440B}" presName="text_1" presStyleLbl="node1" presStyleIdx="0" presStyleCnt="4">
        <dgm:presLayoutVars>
          <dgm:bulletEnabled val="1"/>
        </dgm:presLayoutVars>
      </dgm:prSet>
      <dgm:spPr/>
    </dgm:pt>
    <dgm:pt modelId="{DBBB102B-18B9-46A0-BFAF-9B81C230A9DA}" type="pres">
      <dgm:prSet presAssocID="{076019DD-E6A8-4F1E-89E7-F99F94EF440B}" presName="accent_1" presStyleCnt="0"/>
      <dgm:spPr/>
    </dgm:pt>
    <dgm:pt modelId="{4CBEF0EA-E9BD-472C-A82F-9DFB480E3380}" type="pres">
      <dgm:prSet presAssocID="{076019DD-E6A8-4F1E-89E7-F99F94EF440B}" presName="accentRepeatNode" presStyleLbl="solidFgAcc1" presStyleIdx="0" presStyleCnt="4"/>
      <dgm:spPr/>
    </dgm:pt>
    <dgm:pt modelId="{03E5A10D-AE43-4159-A3EA-C7189C3FEF45}" type="pres">
      <dgm:prSet presAssocID="{18BA4EF3-B67A-4944-8441-D3552C50EA03}" presName="text_2" presStyleLbl="node1" presStyleIdx="1" presStyleCnt="4">
        <dgm:presLayoutVars>
          <dgm:bulletEnabled val="1"/>
        </dgm:presLayoutVars>
      </dgm:prSet>
      <dgm:spPr/>
    </dgm:pt>
    <dgm:pt modelId="{2A03E65A-A0F3-4046-9933-08DF0F534D73}" type="pres">
      <dgm:prSet presAssocID="{18BA4EF3-B67A-4944-8441-D3552C50EA03}" presName="accent_2" presStyleCnt="0"/>
      <dgm:spPr/>
    </dgm:pt>
    <dgm:pt modelId="{F934375C-81A9-4133-8E9E-210D9FAE8082}" type="pres">
      <dgm:prSet presAssocID="{18BA4EF3-B67A-4944-8441-D3552C50EA03}" presName="accentRepeatNode" presStyleLbl="solidFgAcc1" presStyleIdx="1" presStyleCnt="4"/>
      <dgm:spPr/>
    </dgm:pt>
    <dgm:pt modelId="{0EA4E254-983A-4023-B599-52AABF6EEDEB}" type="pres">
      <dgm:prSet presAssocID="{3B4C69C2-8814-492A-A9C8-5D781FB9FDC8}" presName="text_3" presStyleLbl="node1" presStyleIdx="2" presStyleCnt="4">
        <dgm:presLayoutVars>
          <dgm:bulletEnabled val="1"/>
        </dgm:presLayoutVars>
      </dgm:prSet>
      <dgm:spPr/>
    </dgm:pt>
    <dgm:pt modelId="{D200997A-8ADB-4E46-A93A-55F5A600581B}" type="pres">
      <dgm:prSet presAssocID="{3B4C69C2-8814-492A-A9C8-5D781FB9FDC8}" presName="accent_3" presStyleCnt="0"/>
      <dgm:spPr/>
    </dgm:pt>
    <dgm:pt modelId="{ECF45B1C-F3BB-4BC2-BCEE-EC22A0E84452}" type="pres">
      <dgm:prSet presAssocID="{3B4C69C2-8814-492A-A9C8-5D781FB9FDC8}" presName="accentRepeatNode" presStyleLbl="solidFgAcc1" presStyleIdx="2" presStyleCnt="4"/>
      <dgm:spPr/>
    </dgm:pt>
    <dgm:pt modelId="{55E50653-8D06-4A05-A6F0-42F593B4BC4D}" type="pres">
      <dgm:prSet presAssocID="{E21EC1F3-8D0C-4D1B-B64C-1AD5BC7ED3A9}" presName="text_4" presStyleLbl="node1" presStyleIdx="3" presStyleCnt="4">
        <dgm:presLayoutVars>
          <dgm:bulletEnabled val="1"/>
        </dgm:presLayoutVars>
      </dgm:prSet>
      <dgm:spPr/>
    </dgm:pt>
    <dgm:pt modelId="{70B371A9-DFEC-4723-958D-E9671D307CBB}" type="pres">
      <dgm:prSet presAssocID="{E21EC1F3-8D0C-4D1B-B64C-1AD5BC7ED3A9}" presName="accent_4" presStyleCnt="0"/>
      <dgm:spPr/>
    </dgm:pt>
    <dgm:pt modelId="{4D971782-FAA2-43D1-B3DB-110294C7140F}" type="pres">
      <dgm:prSet presAssocID="{E21EC1F3-8D0C-4D1B-B64C-1AD5BC7ED3A9}" presName="accentRepeatNode" presStyleLbl="solidFgAcc1" presStyleIdx="3" presStyleCnt="4"/>
      <dgm:spPr/>
    </dgm:pt>
  </dgm:ptLst>
  <dgm:cxnLst>
    <dgm:cxn modelId="{A1CF7735-42DC-4094-AC88-1F868C71B99B}" srcId="{7D3F2E7C-9EDD-4D08-B657-89ECD7AB4B8C}" destId="{E21EC1F3-8D0C-4D1B-B64C-1AD5BC7ED3A9}" srcOrd="3" destOrd="0" parTransId="{32832509-2580-46D7-845B-0160D9E03C96}" sibTransId="{F62B0A42-9028-4465-8218-0C38BA0DA1B8}"/>
    <dgm:cxn modelId="{59AE5B3A-CB4B-49E9-A5FC-512EAEB71E33}" type="presOf" srcId="{3B4C69C2-8814-492A-A9C8-5D781FB9FDC8}" destId="{0EA4E254-983A-4023-B599-52AABF6EEDEB}" srcOrd="0" destOrd="0" presId="urn:microsoft.com/office/officeart/2008/layout/VerticalCurvedList"/>
    <dgm:cxn modelId="{769ADD63-5542-494C-9413-3A51B3FDD578}" srcId="{7D3F2E7C-9EDD-4D08-B657-89ECD7AB4B8C}" destId="{18BA4EF3-B67A-4944-8441-D3552C50EA03}" srcOrd="1" destOrd="0" parTransId="{6C649F8B-1C32-4DA8-A3C3-3CC6EF4363A9}" sibTransId="{0001C789-F9AC-445A-A55D-E8E5E5D222C4}"/>
    <dgm:cxn modelId="{8F54948F-8526-4488-84E2-AB6BC1C59C58}" type="presOf" srcId="{18BA4EF3-B67A-4944-8441-D3552C50EA03}" destId="{03E5A10D-AE43-4159-A3EA-C7189C3FEF45}" srcOrd="0" destOrd="0" presId="urn:microsoft.com/office/officeart/2008/layout/VerticalCurvedList"/>
    <dgm:cxn modelId="{CADE629D-0E4C-4D18-95B3-11F0C0EE072A}" type="presOf" srcId="{7D3F2E7C-9EDD-4D08-B657-89ECD7AB4B8C}" destId="{2F51F22A-8AB0-4C98-A34B-FC7803518B4C}" srcOrd="0" destOrd="0" presId="urn:microsoft.com/office/officeart/2008/layout/VerticalCurvedList"/>
    <dgm:cxn modelId="{B6B8A9BD-2983-43AE-9DCC-7CC6EFED95C8}" srcId="{7D3F2E7C-9EDD-4D08-B657-89ECD7AB4B8C}" destId="{076019DD-E6A8-4F1E-89E7-F99F94EF440B}" srcOrd="0" destOrd="0" parTransId="{AB615A41-8DFA-4204-8651-7F8272D6D225}" sibTransId="{AC1293E5-0299-415F-A8D2-276172314CBB}"/>
    <dgm:cxn modelId="{14DDF3C3-3EE2-4239-8FD3-53BCEA2E981C}" type="presOf" srcId="{076019DD-E6A8-4F1E-89E7-F99F94EF440B}" destId="{C3E185F0-B8C3-4D8D-976D-47052594820A}" srcOrd="0" destOrd="0" presId="urn:microsoft.com/office/officeart/2008/layout/VerticalCurvedList"/>
    <dgm:cxn modelId="{3FDA53C9-21E8-4AFC-8D24-54182E5312AB}" srcId="{7D3F2E7C-9EDD-4D08-B657-89ECD7AB4B8C}" destId="{3B4C69C2-8814-492A-A9C8-5D781FB9FDC8}" srcOrd="2" destOrd="0" parTransId="{E27B370C-FA33-4084-B203-168EA3AA942F}" sibTransId="{70375809-D992-4396-87E5-4C1BDAD9BDCC}"/>
    <dgm:cxn modelId="{FF58A4F0-97F9-4D41-8826-84BCEC21116E}" type="presOf" srcId="{E21EC1F3-8D0C-4D1B-B64C-1AD5BC7ED3A9}" destId="{55E50653-8D06-4A05-A6F0-42F593B4BC4D}" srcOrd="0" destOrd="0" presId="urn:microsoft.com/office/officeart/2008/layout/VerticalCurvedList"/>
    <dgm:cxn modelId="{5221D8FB-DF1C-4C7F-8BEB-9F102A2AF5A8}" type="presOf" srcId="{AC1293E5-0299-415F-A8D2-276172314CBB}" destId="{EE1F994E-28DF-46C5-AE74-F3BF07AFE8F1}" srcOrd="0" destOrd="0" presId="urn:microsoft.com/office/officeart/2008/layout/VerticalCurvedList"/>
    <dgm:cxn modelId="{13F2F34F-FEF6-4A48-9474-F306743106AD}" type="presParOf" srcId="{2F51F22A-8AB0-4C98-A34B-FC7803518B4C}" destId="{FB02EE89-E133-4FE2-887E-20399F029091}" srcOrd="0" destOrd="0" presId="urn:microsoft.com/office/officeart/2008/layout/VerticalCurvedList"/>
    <dgm:cxn modelId="{49E87FE1-5E7E-4783-A9BD-B90C02883129}" type="presParOf" srcId="{FB02EE89-E133-4FE2-887E-20399F029091}" destId="{A6480610-D51A-48FF-AE97-9EFE288CFAE9}" srcOrd="0" destOrd="0" presId="urn:microsoft.com/office/officeart/2008/layout/VerticalCurvedList"/>
    <dgm:cxn modelId="{960F78E0-F99F-4DAA-889B-EF92A2927E31}" type="presParOf" srcId="{A6480610-D51A-48FF-AE97-9EFE288CFAE9}" destId="{596CE094-F1E1-4A1E-A632-C0B890FD31C6}" srcOrd="0" destOrd="0" presId="urn:microsoft.com/office/officeart/2008/layout/VerticalCurvedList"/>
    <dgm:cxn modelId="{E132F274-E191-45F4-972C-E8DB801BFFC1}" type="presParOf" srcId="{A6480610-D51A-48FF-AE97-9EFE288CFAE9}" destId="{EE1F994E-28DF-46C5-AE74-F3BF07AFE8F1}" srcOrd="1" destOrd="0" presId="urn:microsoft.com/office/officeart/2008/layout/VerticalCurvedList"/>
    <dgm:cxn modelId="{A6201400-CC8B-44EE-9168-C5A12E897942}" type="presParOf" srcId="{A6480610-D51A-48FF-AE97-9EFE288CFAE9}" destId="{4D9F341D-B047-4362-8803-1FF39849FB13}" srcOrd="2" destOrd="0" presId="urn:microsoft.com/office/officeart/2008/layout/VerticalCurvedList"/>
    <dgm:cxn modelId="{EAD684CB-7579-4E39-922B-031DB61EFC02}" type="presParOf" srcId="{A6480610-D51A-48FF-AE97-9EFE288CFAE9}" destId="{60790CDA-C2A9-429E-B423-FB759DF3E1FF}" srcOrd="3" destOrd="0" presId="urn:microsoft.com/office/officeart/2008/layout/VerticalCurvedList"/>
    <dgm:cxn modelId="{92347D5F-7F25-45F1-A8CB-93E5DB2A723F}" type="presParOf" srcId="{FB02EE89-E133-4FE2-887E-20399F029091}" destId="{C3E185F0-B8C3-4D8D-976D-47052594820A}" srcOrd="1" destOrd="0" presId="urn:microsoft.com/office/officeart/2008/layout/VerticalCurvedList"/>
    <dgm:cxn modelId="{EA128E8C-04C4-41DA-ACE2-A6F91A62E474}" type="presParOf" srcId="{FB02EE89-E133-4FE2-887E-20399F029091}" destId="{DBBB102B-18B9-46A0-BFAF-9B81C230A9DA}" srcOrd="2" destOrd="0" presId="urn:microsoft.com/office/officeart/2008/layout/VerticalCurvedList"/>
    <dgm:cxn modelId="{C4EA94F8-6B4F-4239-8989-9631996276D1}" type="presParOf" srcId="{DBBB102B-18B9-46A0-BFAF-9B81C230A9DA}" destId="{4CBEF0EA-E9BD-472C-A82F-9DFB480E3380}" srcOrd="0" destOrd="0" presId="urn:microsoft.com/office/officeart/2008/layout/VerticalCurvedList"/>
    <dgm:cxn modelId="{FA7FC1CE-ABEC-43BC-BE62-00DF80767596}" type="presParOf" srcId="{FB02EE89-E133-4FE2-887E-20399F029091}" destId="{03E5A10D-AE43-4159-A3EA-C7189C3FEF45}" srcOrd="3" destOrd="0" presId="urn:microsoft.com/office/officeart/2008/layout/VerticalCurvedList"/>
    <dgm:cxn modelId="{85CAF372-44FD-473B-AFEB-96089D7C6F6E}" type="presParOf" srcId="{FB02EE89-E133-4FE2-887E-20399F029091}" destId="{2A03E65A-A0F3-4046-9933-08DF0F534D73}" srcOrd="4" destOrd="0" presId="urn:microsoft.com/office/officeart/2008/layout/VerticalCurvedList"/>
    <dgm:cxn modelId="{4FBE3E60-F81F-4081-9F42-0BD40437009D}" type="presParOf" srcId="{2A03E65A-A0F3-4046-9933-08DF0F534D73}" destId="{F934375C-81A9-4133-8E9E-210D9FAE8082}" srcOrd="0" destOrd="0" presId="urn:microsoft.com/office/officeart/2008/layout/VerticalCurvedList"/>
    <dgm:cxn modelId="{BF5D8855-1DF3-4E46-819A-4757CB595BEA}" type="presParOf" srcId="{FB02EE89-E133-4FE2-887E-20399F029091}" destId="{0EA4E254-983A-4023-B599-52AABF6EEDEB}" srcOrd="5" destOrd="0" presId="urn:microsoft.com/office/officeart/2008/layout/VerticalCurvedList"/>
    <dgm:cxn modelId="{0BE5EBAF-08F2-4268-987F-094A69765445}" type="presParOf" srcId="{FB02EE89-E133-4FE2-887E-20399F029091}" destId="{D200997A-8ADB-4E46-A93A-55F5A600581B}" srcOrd="6" destOrd="0" presId="urn:microsoft.com/office/officeart/2008/layout/VerticalCurvedList"/>
    <dgm:cxn modelId="{D9327850-A452-4F7D-8AD0-827764CA7C0B}" type="presParOf" srcId="{D200997A-8ADB-4E46-A93A-55F5A600581B}" destId="{ECF45B1C-F3BB-4BC2-BCEE-EC22A0E84452}" srcOrd="0" destOrd="0" presId="urn:microsoft.com/office/officeart/2008/layout/VerticalCurvedList"/>
    <dgm:cxn modelId="{5564AFBB-9AC1-4E37-AC41-EF5C9DCDCC01}" type="presParOf" srcId="{FB02EE89-E133-4FE2-887E-20399F029091}" destId="{55E50653-8D06-4A05-A6F0-42F593B4BC4D}" srcOrd="7" destOrd="0" presId="urn:microsoft.com/office/officeart/2008/layout/VerticalCurvedList"/>
    <dgm:cxn modelId="{FB183D3D-D97E-43F6-AFA7-1488F61CA8FF}" type="presParOf" srcId="{FB02EE89-E133-4FE2-887E-20399F029091}" destId="{70B371A9-DFEC-4723-958D-E9671D307CBB}" srcOrd="8" destOrd="0" presId="urn:microsoft.com/office/officeart/2008/layout/VerticalCurvedList"/>
    <dgm:cxn modelId="{9F694562-4185-4E32-97A4-E2C8626AF33D}" type="presParOf" srcId="{70B371A9-DFEC-4723-958D-E9671D307CBB}" destId="{4D971782-FAA2-43D1-B3DB-110294C7140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3F2E7C-9EDD-4D08-B657-89ECD7AB4B8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76019DD-E6A8-4F1E-89E7-F99F94EF440B}">
      <dgm:prSet phldrT="[Text]"/>
      <dgm:spPr/>
      <dgm:t>
        <a:bodyPr/>
        <a:lstStyle/>
        <a:p>
          <a:pPr algn="just"/>
          <a:r>
            <a:rPr lang="en-US" altLang="zh-CN" dirty="0">
              <a:solidFill>
                <a:schemeClr val="tx1"/>
              </a:solidFill>
              <a:latin typeface="IBM Plex Sans" panose="020B0503050203000203" pitchFamily="34" charset="0"/>
              <a:ea typeface="黑体" panose="02010609060101010101" pitchFamily="49" charset="-122"/>
              <a:cs typeface="Arial"/>
              <a:sym typeface="IBM Plex Sans"/>
            </a:rPr>
            <a:t>Give IT Observability to see that all mission critical applications are running fine &amp; take action</a:t>
          </a:r>
          <a:r>
            <a:rPr lang="en-US" dirty="0">
              <a:solidFill>
                <a:schemeClr val="tx1"/>
              </a:solidFill>
            </a:rPr>
            <a:t>. </a:t>
          </a:r>
        </a:p>
      </dgm:t>
    </dgm:pt>
    <dgm:pt modelId="{AB615A41-8DFA-4204-8651-7F8272D6D225}" type="parTrans" cxnId="{B6B8A9BD-2983-43AE-9DCC-7CC6EFED95C8}">
      <dgm:prSet/>
      <dgm:spPr/>
      <dgm:t>
        <a:bodyPr/>
        <a:lstStyle/>
        <a:p>
          <a:endParaRPr lang="en-US"/>
        </a:p>
      </dgm:t>
    </dgm:pt>
    <dgm:pt modelId="{AC1293E5-0299-415F-A8D2-276172314CBB}" type="sibTrans" cxnId="{B6B8A9BD-2983-43AE-9DCC-7CC6EFED95C8}">
      <dgm:prSet/>
      <dgm:spPr/>
      <dgm:t>
        <a:bodyPr/>
        <a:lstStyle/>
        <a:p>
          <a:endParaRPr lang="en-US"/>
        </a:p>
      </dgm:t>
    </dgm:pt>
    <dgm:pt modelId="{18BA4EF3-B67A-4944-8441-D3552C50EA03}">
      <dgm:prSet phldrT="[Text]" custT="1"/>
      <dgm:spPr/>
      <dgm:t>
        <a:bodyPr/>
        <a:lstStyle/>
        <a:p>
          <a:pPr algn="just"/>
          <a:r>
            <a:rPr lang="en-US" sz="2800" kern="1200" dirty="0" err="1">
              <a:solidFill>
                <a:srgbClr val="FFFFFF"/>
              </a:solidFill>
              <a:latin typeface="IBM Plex Sans Regular"/>
              <a:ea typeface="+mn-ea"/>
              <a:cs typeface="+mn-cs"/>
            </a:rPr>
            <a:t>Celonis</a:t>
          </a:r>
          <a:r>
            <a:rPr lang="en-US" sz="2800" kern="1200" dirty="0">
              <a:solidFill>
                <a:srgbClr val="FFFFFF"/>
              </a:solidFill>
              <a:latin typeface="IBM Plex Sans Regular"/>
              <a:ea typeface="+mn-ea"/>
              <a:cs typeface="+mn-cs"/>
            </a:rPr>
            <a:t> </a:t>
          </a:r>
          <a:r>
            <a:rPr lang="en-US" altLang="zh-CN" sz="2800" kern="1200" dirty="0">
              <a:solidFill>
                <a:srgbClr val="FFFFFF"/>
              </a:solidFill>
              <a:latin typeface="IBM Plex Sans Regular"/>
              <a:ea typeface="+mn-ea"/>
              <a:cs typeface="+mn-cs"/>
              <a:sym typeface="IBM Plex Sans Light"/>
            </a:rPr>
            <a:t>helps identify weaknesses, bottlenecks and problems with both Business and IT processes across application landscape.</a:t>
          </a:r>
          <a:endParaRPr lang="en-US" sz="2800" kern="1200" dirty="0">
            <a:solidFill>
              <a:srgbClr val="FFFFFF"/>
            </a:solidFill>
            <a:latin typeface="IBM Plex Sans Regular"/>
            <a:ea typeface="+mn-ea"/>
            <a:cs typeface="+mn-cs"/>
          </a:endParaRPr>
        </a:p>
      </dgm:t>
    </dgm:pt>
    <dgm:pt modelId="{6C649F8B-1C32-4DA8-A3C3-3CC6EF4363A9}" type="parTrans" cxnId="{769ADD63-5542-494C-9413-3A51B3FDD578}">
      <dgm:prSet/>
      <dgm:spPr/>
      <dgm:t>
        <a:bodyPr/>
        <a:lstStyle/>
        <a:p>
          <a:endParaRPr lang="en-US"/>
        </a:p>
      </dgm:t>
    </dgm:pt>
    <dgm:pt modelId="{0001C789-F9AC-445A-A55D-E8E5E5D222C4}" type="sibTrans" cxnId="{769ADD63-5542-494C-9413-3A51B3FDD578}">
      <dgm:prSet/>
      <dgm:spPr/>
      <dgm:t>
        <a:bodyPr/>
        <a:lstStyle/>
        <a:p>
          <a:endParaRPr lang="en-US"/>
        </a:p>
      </dgm:t>
    </dgm:pt>
    <dgm:pt modelId="{3B4C69C2-8814-492A-A9C8-5D781FB9FDC8}">
      <dgm:prSet phldrT="[Text]" custT="1"/>
      <dgm:spPr/>
      <dgm:t>
        <a:bodyPr/>
        <a:lstStyle/>
        <a:p>
          <a:pPr algn="just"/>
          <a:r>
            <a:rPr lang="en-US" altLang="zh-CN" sz="2400" kern="1200" dirty="0">
              <a:solidFill>
                <a:srgbClr val="FFFFFF"/>
              </a:solidFill>
              <a:latin typeface="IBM Plex Sans Regular"/>
              <a:ea typeface="+mn-ea"/>
              <a:cs typeface="+mn-cs"/>
              <a:sym typeface="IBM Plex Sans"/>
            </a:rPr>
            <a:t>Co-work with </a:t>
          </a:r>
          <a:r>
            <a:rPr lang="en-US" altLang="zh-CN" sz="2400" kern="1200" dirty="0" err="1">
              <a:solidFill>
                <a:srgbClr val="FFFFFF"/>
              </a:solidFill>
              <a:latin typeface="IBM Plex Sans Regular"/>
              <a:ea typeface="+mn-ea"/>
              <a:cs typeface="+mn-cs"/>
              <a:sym typeface="IBM Plex Sans"/>
            </a:rPr>
            <a:t>LoBs</a:t>
          </a:r>
          <a:r>
            <a:rPr lang="en-US" altLang="zh-CN" sz="2400" kern="1200" dirty="0">
              <a:solidFill>
                <a:srgbClr val="FFFFFF"/>
              </a:solidFill>
              <a:latin typeface="IBM Plex Sans Regular"/>
              <a:ea typeface="+mn-ea"/>
              <a:cs typeface="+mn-cs"/>
              <a:sym typeface="IBM Plex Sans"/>
            </a:rPr>
            <a:t> to understand the operational inefficiencies, service quality issues and co-design the new solution by proposing SIAM &amp; SNOW based consolidation</a:t>
          </a:r>
          <a:endParaRPr lang="en-US" sz="2400" kern="1200" dirty="0">
            <a:solidFill>
              <a:srgbClr val="FFFFFF"/>
            </a:solidFill>
            <a:latin typeface="IBM Plex Sans Regular"/>
            <a:ea typeface="+mn-ea"/>
            <a:cs typeface="+mn-cs"/>
          </a:endParaRPr>
        </a:p>
      </dgm:t>
    </dgm:pt>
    <dgm:pt modelId="{E27B370C-FA33-4084-B203-168EA3AA942F}" type="parTrans" cxnId="{3FDA53C9-21E8-4AFC-8D24-54182E5312AB}">
      <dgm:prSet/>
      <dgm:spPr/>
      <dgm:t>
        <a:bodyPr/>
        <a:lstStyle/>
        <a:p>
          <a:endParaRPr lang="en-US"/>
        </a:p>
      </dgm:t>
    </dgm:pt>
    <dgm:pt modelId="{70375809-D992-4396-87E5-4C1BDAD9BDCC}" type="sibTrans" cxnId="{3FDA53C9-21E8-4AFC-8D24-54182E5312AB}">
      <dgm:prSet/>
      <dgm:spPr/>
      <dgm:t>
        <a:bodyPr/>
        <a:lstStyle/>
        <a:p>
          <a:endParaRPr lang="en-US"/>
        </a:p>
      </dgm:t>
    </dgm:pt>
    <dgm:pt modelId="{2F51F22A-8AB0-4C98-A34B-FC7803518B4C}" type="pres">
      <dgm:prSet presAssocID="{7D3F2E7C-9EDD-4D08-B657-89ECD7AB4B8C}" presName="Name0" presStyleCnt="0">
        <dgm:presLayoutVars>
          <dgm:chMax val="7"/>
          <dgm:chPref val="7"/>
          <dgm:dir/>
        </dgm:presLayoutVars>
      </dgm:prSet>
      <dgm:spPr/>
    </dgm:pt>
    <dgm:pt modelId="{FB02EE89-E133-4FE2-887E-20399F029091}" type="pres">
      <dgm:prSet presAssocID="{7D3F2E7C-9EDD-4D08-B657-89ECD7AB4B8C}" presName="Name1" presStyleCnt="0"/>
      <dgm:spPr/>
    </dgm:pt>
    <dgm:pt modelId="{A6480610-D51A-48FF-AE97-9EFE288CFAE9}" type="pres">
      <dgm:prSet presAssocID="{7D3F2E7C-9EDD-4D08-B657-89ECD7AB4B8C}" presName="cycle" presStyleCnt="0"/>
      <dgm:spPr/>
    </dgm:pt>
    <dgm:pt modelId="{596CE094-F1E1-4A1E-A632-C0B890FD31C6}" type="pres">
      <dgm:prSet presAssocID="{7D3F2E7C-9EDD-4D08-B657-89ECD7AB4B8C}" presName="srcNode" presStyleLbl="node1" presStyleIdx="0" presStyleCnt="3"/>
      <dgm:spPr/>
    </dgm:pt>
    <dgm:pt modelId="{EE1F994E-28DF-46C5-AE74-F3BF07AFE8F1}" type="pres">
      <dgm:prSet presAssocID="{7D3F2E7C-9EDD-4D08-B657-89ECD7AB4B8C}" presName="conn" presStyleLbl="parChTrans1D2" presStyleIdx="0" presStyleCnt="1"/>
      <dgm:spPr/>
    </dgm:pt>
    <dgm:pt modelId="{4D9F341D-B047-4362-8803-1FF39849FB13}" type="pres">
      <dgm:prSet presAssocID="{7D3F2E7C-9EDD-4D08-B657-89ECD7AB4B8C}" presName="extraNode" presStyleLbl="node1" presStyleIdx="0" presStyleCnt="3"/>
      <dgm:spPr/>
    </dgm:pt>
    <dgm:pt modelId="{60790CDA-C2A9-429E-B423-FB759DF3E1FF}" type="pres">
      <dgm:prSet presAssocID="{7D3F2E7C-9EDD-4D08-B657-89ECD7AB4B8C}" presName="dstNode" presStyleLbl="node1" presStyleIdx="0" presStyleCnt="3"/>
      <dgm:spPr/>
    </dgm:pt>
    <dgm:pt modelId="{C3E185F0-B8C3-4D8D-976D-47052594820A}" type="pres">
      <dgm:prSet presAssocID="{076019DD-E6A8-4F1E-89E7-F99F94EF440B}" presName="text_1" presStyleLbl="node1" presStyleIdx="0" presStyleCnt="3">
        <dgm:presLayoutVars>
          <dgm:bulletEnabled val="1"/>
        </dgm:presLayoutVars>
      </dgm:prSet>
      <dgm:spPr/>
    </dgm:pt>
    <dgm:pt modelId="{DBBB102B-18B9-46A0-BFAF-9B81C230A9DA}" type="pres">
      <dgm:prSet presAssocID="{076019DD-E6A8-4F1E-89E7-F99F94EF440B}" presName="accent_1" presStyleCnt="0"/>
      <dgm:spPr/>
    </dgm:pt>
    <dgm:pt modelId="{4CBEF0EA-E9BD-472C-A82F-9DFB480E3380}" type="pres">
      <dgm:prSet presAssocID="{076019DD-E6A8-4F1E-89E7-F99F94EF440B}" presName="accentRepeatNode" presStyleLbl="solidFgAcc1" presStyleIdx="0" presStyleCnt="3"/>
      <dgm:spPr/>
    </dgm:pt>
    <dgm:pt modelId="{03E5A10D-AE43-4159-A3EA-C7189C3FEF45}" type="pres">
      <dgm:prSet presAssocID="{18BA4EF3-B67A-4944-8441-D3552C50EA03}" presName="text_2" presStyleLbl="node1" presStyleIdx="1" presStyleCnt="3">
        <dgm:presLayoutVars>
          <dgm:bulletEnabled val="1"/>
        </dgm:presLayoutVars>
      </dgm:prSet>
      <dgm:spPr/>
    </dgm:pt>
    <dgm:pt modelId="{2A03E65A-A0F3-4046-9933-08DF0F534D73}" type="pres">
      <dgm:prSet presAssocID="{18BA4EF3-B67A-4944-8441-D3552C50EA03}" presName="accent_2" presStyleCnt="0"/>
      <dgm:spPr/>
    </dgm:pt>
    <dgm:pt modelId="{F934375C-81A9-4133-8E9E-210D9FAE8082}" type="pres">
      <dgm:prSet presAssocID="{18BA4EF3-B67A-4944-8441-D3552C50EA03}" presName="accentRepeatNode" presStyleLbl="solidFgAcc1" presStyleIdx="1" presStyleCnt="3"/>
      <dgm:spPr/>
    </dgm:pt>
    <dgm:pt modelId="{0EA4E254-983A-4023-B599-52AABF6EEDEB}" type="pres">
      <dgm:prSet presAssocID="{3B4C69C2-8814-492A-A9C8-5D781FB9FDC8}" presName="text_3" presStyleLbl="node1" presStyleIdx="2" presStyleCnt="3">
        <dgm:presLayoutVars>
          <dgm:bulletEnabled val="1"/>
        </dgm:presLayoutVars>
      </dgm:prSet>
      <dgm:spPr/>
    </dgm:pt>
    <dgm:pt modelId="{D200997A-8ADB-4E46-A93A-55F5A600581B}" type="pres">
      <dgm:prSet presAssocID="{3B4C69C2-8814-492A-A9C8-5D781FB9FDC8}" presName="accent_3" presStyleCnt="0"/>
      <dgm:spPr/>
    </dgm:pt>
    <dgm:pt modelId="{ECF45B1C-F3BB-4BC2-BCEE-EC22A0E84452}" type="pres">
      <dgm:prSet presAssocID="{3B4C69C2-8814-492A-A9C8-5D781FB9FDC8}" presName="accentRepeatNode" presStyleLbl="solidFgAcc1" presStyleIdx="2" presStyleCnt="3"/>
      <dgm:spPr/>
    </dgm:pt>
  </dgm:ptLst>
  <dgm:cxnLst>
    <dgm:cxn modelId="{59AE5B3A-CB4B-49E9-A5FC-512EAEB71E33}" type="presOf" srcId="{3B4C69C2-8814-492A-A9C8-5D781FB9FDC8}" destId="{0EA4E254-983A-4023-B599-52AABF6EEDEB}" srcOrd="0" destOrd="0" presId="urn:microsoft.com/office/officeart/2008/layout/VerticalCurvedList"/>
    <dgm:cxn modelId="{769ADD63-5542-494C-9413-3A51B3FDD578}" srcId="{7D3F2E7C-9EDD-4D08-B657-89ECD7AB4B8C}" destId="{18BA4EF3-B67A-4944-8441-D3552C50EA03}" srcOrd="1" destOrd="0" parTransId="{6C649F8B-1C32-4DA8-A3C3-3CC6EF4363A9}" sibTransId="{0001C789-F9AC-445A-A55D-E8E5E5D222C4}"/>
    <dgm:cxn modelId="{8F54948F-8526-4488-84E2-AB6BC1C59C58}" type="presOf" srcId="{18BA4EF3-B67A-4944-8441-D3552C50EA03}" destId="{03E5A10D-AE43-4159-A3EA-C7189C3FEF45}" srcOrd="0" destOrd="0" presId="urn:microsoft.com/office/officeart/2008/layout/VerticalCurvedList"/>
    <dgm:cxn modelId="{CADE629D-0E4C-4D18-95B3-11F0C0EE072A}" type="presOf" srcId="{7D3F2E7C-9EDD-4D08-B657-89ECD7AB4B8C}" destId="{2F51F22A-8AB0-4C98-A34B-FC7803518B4C}" srcOrd="0" destOrd="0" presId="urn:microsoft.com/office/officeart/2008/layout/VerticalCurvedList"/>
    <dgm:cxn modelId="{B6B8A9BD-2983-43AE-9DCC-7CC6EFED95C8}" srcId="{7D3F2E7C-9EDD-4D08-B657-89ECD7AB4B8C}" destId="{076019DD-E6A8-4F1E-89E7-F99F94EF440B}" srcOrd="0" destOrd="0" parTransId="{AB615A41-8DFA-4204-8651-7F8272D6D225}" sibTransId="{AC1293E5-0299-415F-A8D2-276172314CBB}"/>
    <dgm:cxn modelId="{14DDF3C3-3EE2-4239-8FD3-53BCEA2E981C}" type="presOf" srcId="{076019DD-E6A8-4F1E-89E7-F99F94EF440B}" destId="{C3E185F0-B8C3-4D8D-976D-47052594820A}" srcOrd="0" destOrd="0" presId="urn:microsoft.com/office/officeart/2008/layout/VerticalCurvedList"/>
    <dgm:cxn modelId="{3FDA53C9-21E8-4AFC-8D24-54182E5312AB}" srcId="{7D3F2E7C-9EDD-4D08-B657-89ECD7AB4B8C}" destId="{3B4C69C2-8814-492A-A9C8-5D781FB9FDC8}" srcOrd="2" destOrd="0" parTransId="{E27B370C-FA33-4084-B203-168EA3AA942F}" sibTransId="{70375809-D992-4396-87E5-4C1BDAD9BDCC}"/>
    <dgm:cxn modelId="{5221D8FB-DF1C-4C7F-8BEB-9F102A2AF5A8}" type="presOf" srcId="{AC1293E5-0299-415F-A8D2-276172314CBB}" destId="{EE1F994E-28DF-46C5-AE74-F3BF07AFE8F1}" srcOrd="0" destOrd="0" presId="urn:microsoft.com/office/officeart/2008/layout/VerticalCurvedList"/>
    <dgm:cxn modelId="{13F2F34F-FEF6-4A48-9474-F306743106AD}" type="presParOf" srcId="{2F51F22A-8AB0-4C98-A34B-FC7803518B4C}" destId="{FB02EE89-E133-4FE2-887E-20399F029091}" srcOrd="0" destOrd="0" presId="urn:microsoft.com/office/officeart/2008/layout/VerticalCurvedList"/>
    <dgm:cxn modelId="{49E87FE1-5E7E-4783-A9BD-B90C02883129}" type="presParOf" srcId="{FB02EE89-E133-4FE2-887E-20399F029091}" destId="{A6480610-D51A-48FF-AE97-9EFE288CFAE9}" srcOrd="0" destOrd="0" presId="urn:microsoft.com/office/officeart/2008/layout/VerticalCurvedList"/>
    <dgm:cxn modelId="{960F78E0-F99F-4DAA-889B-EF92A2927E31}" type="presParOf" srcId="{A6480610-D51A-48FF-AE97-9EFE288CFAE9}" destId="{596CE094-F1E1-4A1E-A632-C0B890FD31C6}" srcOrd="0" destOrd="0" presId="urn:microsoft.com/office/officeart/2008/layout/VerticalCurvedList"/>
    <dgm:cxn modelId="{E132F274-E191-45F4-972C-E8DB801BFFC1}" type="presParOf" srcId="{A6480610-D51A-48FF-AE97-9EFE288CFAE9}" destId="{EE1F994E-28DF-46C5-AE74-F3BF07AFE8F1}" srcOrd="1" destOrd="0" presId="urn:microsoft.com/office/officeart/2008/layout/VerticalCurvedList"/>
    <dgm:cxn modelId="{A6201400-CC8B-44EE-9168-C5A12E897942}" type="presParOf" srcId="{A6480610-D51A-48FF-AE97-9EFE288CFAE9}" destId="{4D9F341D-B047-4362-8803-1FF39849FB13}" srcOrd="2" destOrd="0" presId="urn:microsoft.com/office/officeart/2008/layout/VerticalCurvedList"/>
    <dgm:cxn modelId="{EAD684CB-7579-4E39-922B-031DB61EFC02}" type="presParOf" srcId="{A6480610-D51A-48FF-AE97-9EFE288CFAE9}" destId="{60790CDA-C2A9-429E-B423-FB759DF3E1FF}" srcOrd="3" destOrd="0" presId="urn:microsoft.com/office/officeart/2008/layout/VerticalCurvedList"/>
    <dgm:cxn modelId="{92347D5F-7F25-45F1-A8CB-93E5DB2A723F}" type="presParOf" srcId="{FB02EE89-E133-4FE2-887E-20399F029091}" destId="{C3E185F0-B8C3-4D8D-976D-47052594820A}" srcOrd="1" destOrd="0" presId="urn:microsoft.com/office/officeart/2008/layout/VerticalCurvedList"/>
    <dgm:cxn modelId="{EA128E8C-04C4-41DA-ACE2-A6F91A62E474}" type="presParOf" srcId="{FB02EE89-E133-4FE2-887E-20399F029091}" destId="{DBBB102B-18B9-46A0-BFAF-9B81C230A9DA}" srcOrd="2" destOrd="0" presId="urn:microsoft.com/office/officeart/2008/layout/VerticalCurvedList"/>
    <dgm:cxn modelId="{C4EA94F8-6B4F-4239-8989-9631996276D1}" type="presParOf" srcId="{DBBB102B-18B9-46A0-BFAF-9B81C230A9DA}" destId="{4CBEF0EA-E9BD-472C-A82F-9DFB480E3380}" srcOrd="0" destOrd="0" presId="urn:microsoft.com/office/officeart/2008/layout/VerticalCurvedList"/>
    <dgm:cxn modelId="{FA7FC1CE-ABEC-43BC-BE62-00DF80767596}" type="presParOf" srcId="{FB02EE89-E133-4FE2-887E-20399F029091}" destId="{03E5A10D-AE43-4159-A3EA-C7189C3FEF45}" srcOrd="3" destOrd="0" presId="urn:microsoft.com/office/officeart/2008/layout/VerticalCurvedList"/>
    <dgm:cxn modelId="{85CAF372-44FD-473B-AFEB-96089D7C6F6E}" type="presParOf" srcId="{FB02EE89-E133-4FE2-887E-20399F029091}" destId="{2A03E65A-A0F3-4046-9933-08DF0F534D73}" srcOrd="4" destOrd="0" presId="urn:microsoft.com/office/officeart/2008/layout/VerticalCurvedList"/>
    <dgm:cxn modelId="{4FBE3E60-F81F-4081-9F42-0BD40437009D}" type="presParOf" srcId="{2A03E65A-A0F3-4046-9933-08DF0F534D73}" destId="{F934375C-81A9-4133-8E9E-210D9FAE8082}" srcOrd="0" destOrd="0" presId="urn:microsoft.com/office/officeart/2008/layout/VerticalCurvedList"/>
    <dgm:cxn modelId="{BF5D8855-1DF3-4E46-819A-4757CB595BEA}" type="presParOf" srcId="{FB02EE89-E133-4FE2-887E-20399F029091}" destId="{0EA4E254-983A-4023-B599-52AABF6EEDEB}" srcOrd="5" destOrd="0" presId="urn:microsoft.com/office/officeart/2008/layout/VerticalCurvedList"/>
    <dgm:cxn modelId="{0BE5EBAF-08F2-4268-987F-094A69765445}" type="presParOf" srcId="{FB02EE89-E133-4FE2-887E-20399F029091}" destId="{D200997A-8ADB-4E46-A93A-55F5A600581B}" srcOrd="6" destOrd="0" presId="urn:microsoft.com/office/officeart/2008/layout/VerticalCurvedList"/>
    <dgm:cxn modelId="{D9327850-A452-4F7D-8AD0-827764CA7C0B}" type="presParOf" srcId="{D200997A-8ADB-4E46-A93A-55F5A600581B}" destId="{ECF45B1C-F3BB-4BC2-BCEE-EC22A0E8445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3F2E7C-9EDD-4D08-B657-89ECD7AB4B8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76019DD-E6A8-4F1E-89E7-F99F94EF440B}">
      <dgm:prSet phldrT="[Text]"/>
      <dgm:spPr/>
      <dgm:t>
        <a:bodyPr/>
        <a:lstStyle/>
        <a:p>
          <a:pPr algn="just">
            <a:buClrTx/>
            <a:buSzTx/>
            <a:buFontTx/>
            <a:buNone/>
          </a:pPr>
          <a:r>
            <a:rPr lang="en-US" altLang="zh-CN" noProof="0" dirty="0">
              <a:latin typeface="IBM Plex Sans Light" panose="020B0403050203000203" pitchFamily="34" charset="0"/>
              <a:sym typeface="IBM Plex Sans Light"/>
            </a:rPr>
            <a:t>Using knowledge gained of client application estate through co-working and observability, and powered by IBM partner ecosystem capabilities, IBM can help design a roadmap for continuous modernization aligned to larger cloud and business transformation objectives  for impactful business outcomes.</a:t>
          </a:r>
          <a:endParaRPr lang="en-US" dirty="0">
            <a:latin typeface="IBM Plex Sans Light" panose="020B0403050203000203" pitchFamily="34" charset="0"/>
          </a:endParaRPr>
        </a:p>
      </dgm:t>
    </dgm:pt>
    <dgm:pt modelId="{AB615A41-8DFA-4204-8651-7F8272D6D225}" type="parTrans" cxnId="{B6B8A9BD-2983-43AE-9DCC-7CC6EFED95C8}">
      <dgm:prSet/>
      <dgm:spPr/>
      <dgm:t>
        <a:bodyPr/>
        <a:lstStyle/>
        <a:p>
          <a:endParaRPr lang="en-US"/>
        </a:p>
      </dgm:t>
    </dgm:pt>
    <dgm:pt modelId="{AC1293E5-0299-415F-A8D2-276172314CBB}" type="sibTrans" cxnId="{B6B8A9BD-2983-43AE-9DCC-7CC6EFED95C8}">
      <dgm:prSet/>
      <dgm:spPr/>
      <dgm:t>
        <a:bodyPr/>
        <a:lstStyle/>
        <a:p>
          <a:endParaRPr lang="en-US"/>
        </a:p>
      </dgm:t>
    </dgm:pt>
    <dgm:pt modelId="{18BA4EF3-B67A-4944-8441-D3552C50EA03}">
      <dgm:prSet phldrT="[Text]"/>
      <dgm:spPr/>
      <dgm:t>
        <a:bodyPr/>
        <a:lstStyle/>
        <a:p>
          <a:pPr algn="just"/>
          <a:r>
            <a:rPr lang="en-US" altLang="zh-CN" b="0" dirty="0">
              <a:solidFill>
                <a:srgbClr val="FFFFFF"/>
              </a:solidFill>
              <a:latin typeface="IBM Plex Sans Light" panose="020B0403050203000203" pitchFamily="34" charset="0"/>
              <a:ea typeface="+mn-ea"/>
              <a:cs typeface="+mn-cs"/>
            </a:rPr>
            <a:t>IBM will help client teams build the appropriate skillsets – achieving depth and breadth of skills in client practitioners.</a:t>
          </a:r>
          <a:endParaRPr lang="en-US" dirty="0"/>
        </a:p>
      </dgm:t>
    </dgm:pt>
    <dgm:pt modelId="{6C649F8B-1C32-4DA8-A3C3-3CC6EF4363A9}" type="parTrans" cxnId="{769ADD63-5542-494C-9413-3A51B3FDD578}">
      <dgm:prSet/>
      <dgm:spPr/>
      <dgm:t>
        <a:bodyPr/>
        <a:lstStyle/>
        <a:p>
          <a:endParaRPr lang="en-US"/>
        </a:p>
      </dgm:t>
    </dgm:pt>
    <dgm:pt modelId="{0001C789-F9AC-445A-A55D-E8E5E5D222C4}" type="sibTrans" cxnId="{769ADD63-5542-494C-9413-3A51B3FDD578}">
      <dgm:prSet/>
      <dgm:spPr/>
      <dgm:t>
        <a:bodyPr/>
        <a:lstStyle/>
        <a:p>
          <a:endParaRPr lang="en-US"/>
        </a:p>
      </dgm:t>
    </dgm:pt>
    <dgm:pt modelId="{3B4C69C2-8814-492A-A9C8-5D781FB9FDC8}">
      <dgm:prSet phldrT="[Text]" custT="1"/>
      <dgm:spPr/>
      <dgm:t>
        <a:bodyPr/>
        <a:lstStyle/>
        <a:p>
          <a:pPr algn="just"/>
          <a:r>
            <a:rPr lang="en-US" sz="1900" kern="1200" dirty="0">
              <a:latin typeface="IBM Plex Sans Light" panose="020B0403050203000203" pitchFamily="34" charset="0"/>
            </a:rPr>
            <a:t>By leveraging proprietary assets, tools, and methodologies like IBM Garage, IBM provide client with an approach to successfully initiate, sustain, and govern talent and cultural change initiatives at scale, so that client teams learn how to coexist in the new Hybrid World alongside partnerships and ecosystems.</a:t>
          </a:r>
          <a:endParaRPr lang="en-US" sz="1900" b="0" kern="1200" dirty="0">
            <a:solidFill>
              <a:srgbClr val="FFFFFF"/>
            </a:solidFill>
            <a:latin typeface="IBM Plex Sans Light" panose="020B0403050203000203" pitchFamily="34" charset="0"/>
            <a:ea typeface="+mn-ea"/>
            <a:cs typeface="+mn-cs"/>
          </a:endParaRPr>
        </a:p>
      </dgm:t>
    </dgm:pt>
    <dgm:pt modelId="{E27B370C-FA33-4084-B203-168EA3AA942F}" type="parTrans" cxnId="{3FDA53C9-21E8-4AFC-8D24-54182E5312AB}">
      <dgm:prSet/>
      <dgm:spPr/>
      <dgm:t>
        <a:bodyPr/>
        <a:lstStyle/>
        <a:p>
          <a:endParaRPr lang="en-US"/>
        </a:p>
      </dgm:t>
    </dgm:pt>
    <dgm:pt modelId="{70375809-D992-4396-87E5-4C1BDAD9BDCC}" type="sibTrans" cxnId="{3FDA53C9-21E8-4AFC-8D24-54182E5312AB}">
      <dgm:prSet/>
      <dgm:spPr/>
      <dgm:t>
        <a:bodyPr/>
        <a:lstStyle/>
        <a:p>
          <a:endParaRPr lang="en-US"/>
        </a:p>
      </dgm:t>
    </dgm:pt>
    <dgm:pt modelId="{2F51F22A-8AB0-4C98-A34B-FC7803518B4C}" type="pres">
      <dgm:prSet presAssocID="{7D3F2E7C-9EDD-4D08-B657-89ECD7AB4B8C}" presName="Name0" presStyleCnt="0">
        <dgm:presLayoutVars>
          <dgm:chMax val="7"/>
          <dgm:chPref val="7"/>
          <dgm:dir/>
        </dgm:presLayoutVars>
      </dgm:prSet>
      <dgm:spPr/>
    </dgm:pt>
    <dgm:pt modelId="{FB02EE89-E133-4FE2-887E-20399F029091}" type="pres">
      <dgm:prSet presAssocID="{7D3F2E7C-9EDD-4D08-B657-89ECD7AB4B8C}" presName="Name1" presStyleCnt="0"/>
      <dgm:spPr/>
    </dgm:pt>
    <dgm:pt modelId="{A6480610-D51A-48FF-AE97-9EFE288CFAE9}" type="pres">
      <dgm:prSet presAssocID="{7D3F2E7C-9EDD-4D08-B657-89ECD7AB4B8C}" presName="cycle" presStyleCnt="0"/>
      <dgm:spPr/>
    </dgm:pt>
    <dgm:pt modelId="{596CE094-F1E1-4A1E-A632-C0B890FD31C6}" type="pres">
      <dgm:prSet presAssocID="{7D3F2E7C-9EDD-4D08-B657-89ECD7AB4B8C}" presName="srcNode" presStyleLbl="node1" presStyleIdx="0" presStyleCnt="3"/>
      <dgm:spPr/>
    </dgm:pt>
    <dgm:pt modelId="{EE1F994E-28DF-46C5-AE74-F3BF07AFE8F1}" type="pres">
      <dgm:prSet presAssocID="{7D3F2E7C-9EDD-4D08-B657-89ECD7AB4B8C}" presName="conn" presStyleLbl="parChTrans1D2" presStyleIdx="0" presStyleCnt="1"/>
      <dgm:spPr/>
    </dgm:pt>
    <dgm:pt modelId="{4D9F341D-B047-4362-8803-1FF39849FB13}" type="pres">
      <dgm:prSet presAssocID="{7D3F2E7C-9EDD-4D08-B657-89ECD7AB4B8C}" presName="extraNode" presStyleLbl="node1" presStyleIdx="0" presStyleCnt="3"/>
      <dgm:spPr/>
    </dgm:pt>
    <dgm:pt modelId="{60790CDA-C2A9-429E-B423-FB759DF3E1FF}" type="pres">
      <dgm:prSet presAssocID="{7D3F2E7C-9EDD-4D08-B657-89ECD7AB4B8C}" presName="dstNode" presStyleLbl="node1" presStyleIdx="0" presStyleCnt="3"/>
      <dgm:spPr/>
    </dgm:pt>
    <dgm:pt modelId="{C3E185F0-B8C3-4D8D-976D-47052594820A}" type="pres">
      <dgm:prSet presAssocID="{076019DD-E6A8-4F1E-89E7-F99F94EF440B}" presName="text_1" presStyleLbl="node1" presStyleIdx="0" presStyleCnt="3">
        <dgm:presLayoutVars>
          <dgm:bulletEnabled val="1"/>
        </dgm:presLayoutVars>
      </dgm:prSet>
      <dgm:spPr/>
    </dgm:pt>
    <dgm:pt modelId="{DBBB102B-18B9-46A0-BFAF-9B81C230A9DA}" type="pres">
      <dgm:prSet presAssocID="{076019DD-E6A8-4F1E-89E7-F99F94EF440B}" presName="accent_1" presStyleCnt="0"/>
      <dgm:spPr/>
    </dgm:pt>
    <dgm:pt modelId="{4CBEF0EA-E9BD-472C-A82F-9DFB480E3380}" type="pres">
      <dgm:prSet presAssocID="{076019DD-E6A8-4F1E-89E7-F99F94EF440B}" presName="accentRepeatNode" presStyleLbl="solidFgAcc1" presStyleIdx="0" presStyleCnt="3"/>
      <dgm:spPr/>
    </dgm:pt>
    <dgm:pt modelId="{03E5A10D-AE43-4159-A3EA-C7189C3FEF45}" type="pres">
      <dgm:prSet presAssocID="{18BA4EF3-B67A-4944-8441-D3552C50EA03}" presName="text_2" presStyleLbl="node1" presStyleIdx="1" presStyleCnt="3">
        <dgm:presLayoutVars>
          <dgm:bulletEnabled val="1"/>
        </dgm:presLayoutVars>
      </dgm:prSet>
      <dgm:spPr/>
    </dgm:pt>
    <dgm:pt modelId="{2A03E65A-A0F3-4046-9933-08DF0F534D73}" type="pres">
      <dgm:prSet presAssocID="{18BA4EF3-B67A-4944-8441-D3552C50EA03}" presName="accent_2" presStyleCnt="0"/>
      <dgm:spPr/>
    </dgm:pt>
    <dgm:pt modelId="{F934375C-81A9-4133-8E9E-210D9FAE8082}" type="pres">
      <dgm:prSet presAssocID="{18BA4EF3-B67A-4944-8441-D3552C50EA03}" presName="accentRepeatNode" presStyleLbl="solidFgAcc1" presStyleIdx="1" presStyleCnt="3"/>
      <dgm:spPr/>
    </dgm:pt>
    <dgm:pt modelId="{0EA4E254-983A-4023-B599-52AABF6EEDEB}" type="pres">
      <dgm:prSet presAssocID="{3B4C69C2-8814-492A-A9C8-5D781FB9FDC8}" presName="text_3" presStyleLbl="node1" presStyleIdx="2" presStyleCnt="3">
        <dgm:presLayoutVars>
          <dgm:bulletEnabled val="1"/>
        </dgm:presLayoutVars>
      </dgm:prSet>
      <dgm:spPr/>
    </dgm:pt>
    <dgm:pt modelId="{D200997A-8ADB-4E46-A93A-55F5A600581B}" type="pres">
      <dgm:prSet presAssocID="{3B4C69C2-8814-492A-A9C8-5D781FB9FDC8}" presName="accent_3" presStyleCnt="0"/>
      <dgm:spPr/>
    </dgm:pt>
    <dgm:pt modelId="{ECF45B1C-F3BB-4BC2-BCEE-EC22A0E84452}" type="pres">
      <dgm:prSet presAssocID="{3B4C69C2-8814-492A-A9C8-5D781FB9FDC8}" presName="accentRepeatNode" presStyleLbl="solidFgAcc1" presStyleIdx="2" presStyleCnt="3"/>
      <dgm:spPr/>
    </dgm:pt>
  </dgm:ptLst>
  <dgm:cxnLst>
    <dgm:cxn modelId="{59AE5B3A-CB4B-49E9-A5FC-512EAEB71E33}" type="presOf" srcId="{3B4C69C2-8814-492A-A9C8-5D781FB9FDC8}" destId="{0EA4E254-983A-4023-B599-52AABF6EEDEB}" srcOrd="0" destOrd="0" presId="urn:microsoft.com/office/officeart/2008/layout/VerticalCurvedList"/>
    <dgm:cxn modelId="{769ADD63-5542-494C-9413-3A51B3FDD578}" srcId="{7D3F2E7C-9EDD-4D08-B657-89ECD7AB4B8C}" destId="{18BA4EF3-B67A-4944-8441-D3552C50EA03}" srcOrd="1" destOrd="0" parTransId="{6C649F8B-1C32-4DA8-A3C3-3CC6EF4363A9}" sibTransId="{0001C789-F9AC-445A-A55D-E8E5E5D222C4}"/>
    <dgm:cxn modelId="{8F54948F-8526-4488-84E2-AB6BC1C59C58}" type="presOf" srcId="{18BA4EF3-B67A-4944-8441-D3552C50EA03}" destId="{03E5A10D-AE43-4159-A3EA-C7189C3FEF45}" srcOrd="0" destOrd="0" presId="urn:microsoft.com/office/officeart/2008/layout/VerticalCurvedList"/>
    <dgm:cxn modelId="{CADE629D-0E4C-4D18-95B3-11F0C0EE072A}" type="presOf" srcId="{7D3F2E7C-9EDD-4D08-B657-89ECD7AB4B8C}" destId="{2F51F22A-8AB0-4C98-A34B-FC7803518B4C}" srcOrd="0" destOrd="0" presId="urn:microsoft.com/office/officeart/2008/layout/VerticalCurvedList"/>
    <dgm:cxn modelId="{B6B8A9BD-2983-43AE-9DCC-7CC6EFED95C8}" srcId="{7D3F2E7C-9EDD-4D08-B657-89ECD7AB4B8C}" destId="{076019DD-E6A8-4F1E-89E7-F99F94EF440B}" srcOrd="0" destOrd="0" parTransId="{AB615A41-8DFA-4204-8651-7F8272D6D225}" sibTransId="{AC1293E5-0299-415F-A8D2-276172314CBB}"/>
    <dgm:cxn modelId="{14DDF3C3-3EE2-4239-8FD3-53BCEA2E981C}" type="presOf" srcId="{076019DD-E6A8-4F1E-89E7-F99F94EF440B}" destId="{C3E185F0-B8C3-4D8D-976D-47052594820A}" srcOrd="0" destOrd="0" presId="urn:microsoft.com/office/officeart/2008/layout/VerticalCurvedList"/>
    <dgm:cxn modelId="{3FDA53C9-21E8-4AFC-8D24-54182E5312AB}" srcId="{7D3F2E7C-9EDD-4D08-B657-89ECD7AB4B8C}" destId="{3B4C69C2-8814-492A-A9C8-5D781FB9FDC8}" srcOrd="2" destOrd="0" parTransId="{E27B370C-FA33-4084-B203-168EA3AA942F}" sibTransId="{70375809-D992-4396-87E5-4C1BDAD9BDCC}"/>
    <dgm:cxn modelId="{5221D8FB-DF1C-4C7F-8BEB-9F102A2AF5A8}" type="presOf" srcId="{AC1293E5-0299-415F-A8D2-276172314CBB}" destId="{EE1F994E-28DF-46C5-AE74-F3BF07AFE8F1}" srcOrd="0" destOrd="0" presId="urn:microsoft.com/office/officeart/2008/layout/VerticalCurvedList"/>
    <dgm:cxn modelId="{13F2F34F-FEF6-4A48-9474-F306743106AD}" type="presParOf" srcId="{2F51F22A-8AB0-4C98-A34B-FC7803518B4C}" destId="{FB02EE89-E133-4FE2-887E-20399F029091}" srcOrd="0" destOrd="0" presId="urn:microsoft.com/office/officeart/2008/layout/VerticalCurvedList"/>
    <dgm:cxn modelId="{49E87FE1-5E7E-4783-A9BD-B90C02883129}" type="presParOf" srcId="{FB02EE89-E133-4FE2-887E-20399F029091}" destId="{A6480610-D51A-48FF-AE97-9EFE288CFAE9}" srcOrd="0" destOrd="0" presId="urn:microsoft.com/office/officeart/2008/layout/VerticalCurvedList"/>
    <dgm:cxn modelId="{960F78E0-F99F-4DAA-889B-EF92A2927E31}" type="presParOf" srcId="{A6480610-D51A-48FF-AE97-9EFE288CFAE9}" destId="{596CE094-F1E1-4A1E-A632-C0B890FD31C6}" srcOrd="0" destOrd="0" presId="urn:microsoft.com/office/officeart/2008/layout/VerticalCurvedList"/>
    <dgm:cxn modelId="{E132F274-E191-45F4-972C-E8DB801BFFC1}" type="presParOf" srcId="{A6480610-D51A-48FF-AE97-9EFE288CFAE9}" destId="{EE1F994E-28DF-46C5-AE74-F3BF07AFE8F1}" srcOrd="1" destOrd="0" presId="urn:microsoft.com/office/officeart/2008/layout/VerticalCurvedList"/>
    <dgm:cxn modelId="{A6201400-CC8B-44EE-9168-C5A12E897942}" type="presParOf" srcId="{A6480610-D51A-48FF-AE97-9EFE288CFAE9}" destId="{4D9F341D-B047-4362-8803-1FF39849FB13}" srcOrd="2" destOrd="0" presId="urn:microsoft.com/office/officeart/2008/layout/VerticalCurvedList"/>
    <dgm:cxn modelId="{EAD684CB-7579-4E39-922B-031DB61EFC02}" type="presParOf" srcId="{A6480610-D51A-48FF-AE97-9EFE288CFAE9}" destId="{60790CDA-C2A9-429E-B423-FB759DF3E1FF}" srcOrd="3" destOrd="0" presId="urn:microsoft.com/office/officeart/2008/layout/VerticalCurvedList"/>
    <dgm:cxn modelId="{92347D5F-7F25-45F1-A8CB-93E5DB2A723F}" type="presParOf" srcId="{FB02EE89-E133-4FE2-887E-20399F029091}" destId="{C3E185F0-B8C3-4D8D-976D-47052594820A}" srcOrd="1" destOrd="0" presId="urn:microsoft.com/office/officeart/2008/layout/VerticalCurvedList"/>
    <dgm:cxn modelId="{EA128E8C-04C4-41DA-ACE2-A6F91A62E474}" type="presParOf" srcId="{FB02EE89-E133-4FE2-887E-20399F029091}" destId="{DBBB102B-18B9-46A0-BFAF-9B81C230A9DA}" srcOrd="2" destOrd="0" presId="urn:microsoft.com/office/officeart/2008/layout/VerticalCurvedList"/>
    <dgm:cxn modelId="{C4EA94F8-6B4F-4239-8989-9631996276D1}" type="presParOf" srcId="{DBBB102B-18B9-46A0-BFAF-9B81C230A9DA}" destId="{4CBEF0EA-E9BD-472C-A82F-9DFB480E3380}" srcOrd="0" destOrd="0" presId="urn:microsoft.com/office/officeart/2008/layout/VerticalCurvedList"/>
    <dgm:cxn modelId="{FA7FC1CE-ABEC-43BC-BE62-00DF80767596}" type="presParOf" srcId="{FB02EE89-E133-4FE2-887E-20399F029091}" destId="{03E5A10D-AE43-4159-A3EA-C7189C3FEF45}" srcOrd="3" destOrd="0" presId="urn:microsoft.com/office/officeart/2008/layout/VerticalCurvedList"/>
    <dgm:cxn modelId="{85CAF372-44FD-473B-AFEB-96089D7C6F6E}" type="presParOf" srcId="{FB02EE89-E133-4FE2-887E-20399F029091}" destId="{2A03E65A-A0F3-4046-9933-08DF0F534D73}" srcOrd="4" destOrd="0" presId="urn:microsoft.com/office/officeart/2008/layout/VerticalCurvedList"/>
    <dgm:cxn modelId="{4FBE3E60-F81F-4081-9F42-0BD40437009D}" type="presParOf" srcId="{2A03E65A-A0F3-4046-9933-08DF0F534D73}" destId="{F934375C-81A9-4133-8E9E-210D9FAE8082}" srcOrd="0" destOrd="0" presId="urn:microsoft.com/office/officeart/2008/layout/VerticalCurvedList"/>
    <dgm:cxn modelId="{BF5D8855-1DF3-4E46-819A-4757CB595BEA}" type="presParOf" srcId="{FB02EE89-E133-4FE2-887E-20399F029091}" destId="{0EA4E254-983A-4023-B599-52AABF6EEDEB}" srcOrd="5" destOrd="0" presId="urn:microsoft.com/office/officeart/2008/layout/VerticalCurvedList"/>
    <dgm:cxn modelId="{0BE5EBAF-08F2-4268-987F-094A69765445}" type="presParOf" srcId="{FB02EE89-E133-4FE2-887E-20399F029091}" destId="{D200997A-8ADB-4E46-A93A-55F5A600581B}" srcOrd="6" destOrd="0" presId="urn:microsoft.com/office/officeart/2008/layout/VerticalCurvedList"/>
    <dgm:cxn modelId="{D9327850-A452-4F7D-8AD0-827764CA7C0B}" type="presParOf" srcId="{D200997A-8ADB-4E46-A93A-55F5A600581B}" destId="{ECF45B1C-F3BB-4BC2-BCEE-EC22A0E8445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9FE5F6-A014-43D4-B8DF-68E240760F53}">
      <dsp:nvSpPr>
        <dsp:cNvPr id="0" name=""/>
        <dsp:cNvSpPr/>
      </dsp:nvSpPr>
      <dsp:spPr>
        <a:xfrm rot="5400000">
          <a:off x="8794243" y="-4351495"/>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IN" sz="1600" kern="1200" dirty="0">
              <a:latin typeface="IBM Plex Sans" charset="0"/>
              <a:ea typeface="IBM Plex Sans" charset="0"/>
              <a:cs typeface="IBM Plex Sans" charset="0"/>
            </a:rPr>
            <a:t>Medium sized account with 250 professionals for global automobile manufacturer. </a:t>
          </a:r>
          <a:endParaRPr lang="en-US" sz="1600" kern="1200" dirty="0"/>
        </a:p>
      </dsp:txBody>
      <dsp:txXfrm rot="-5400000">
        <a:off x="4365814" y="105235"/>
        <a:ext cx="9408307" cy="523146"/>
      </dsp:txXfrm>
    </dsp:sp>
    <dsp:sp modelId="{530310BB-F179-4418-BF0B-838E3F6A6E5D}">
      <dsp:nvSpPr>
        <dsp:cNvPr id="0" name=""/>
        <dsp:cNvSpPr/>
      </dsp:nvSpPr>
      <dsp:spPr>
        <a:xfrm>
          <a:off x="878557" y="4465"/>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Client account size @250</a:t>
          </a:r>
        </a:p>
      </dsp:txBody>
      <dsp:txXfrm>
        <a:off x="913933" y="39841"/>
        <a:ext cx="3403978" cy="653933"/>
      </dsp:txXfrm>
    </dsp:sp>
    <dsp:sp modelId="{C2A15970-9F9A-4F97-ABF4-61CDFF5395FC}">
      <dsp:nvSpPr>
        <dsp:cNvPr id="0" name=""/>
        <dsp:cNvSpPr/>
      </dsp:nvSpPr>
      <dsp:spPr>
        <a:xfrm rot="5400000">
          <a:off x="8781716" y="-3590575"/>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22300">
            <a:lnSpc>
              <a:spcPct val="90000"/>
            </a:lnSpc>
            <a:spcBef>
              <a:spcPct val="0"/>
            </a:spcBef>
            <a:spcAft>
              <a:spcPct val="15000"/>
            </a:spcAft>
            <a:buFont typeface="Arial" panose="020B0604020202020204" pitchFamily="34" charset="0"/>
            <a:buChar char="•"/>
          </a:pPr>
          <a:r>
            <a:rPr lang="en-IN" sz="1400" kern="1200" dirty="0">
              <a:solidFill>
                <a:srgbClr val="0F62FE"/>
              </a:solidFill>
              <a:latin typeface="IBM Plex Sans" charset="0"/>
              <a:ea typeface="IBM Plex Sans" charset="0"/>
              <a:cs typeface="IBM Plex Sans" charset="0"/>
            </a:rPr>
            <a:t>The client has a very large IT estate supported by multiple Vendors, and IBM is managing a small portion of the portfolio which includes few mission critical applications including the external facing Web application for their connected-cars solution. </a:t>
          </a:r>
          <a:endParaRPr lang="en-US" sz="1400" kern="1200" dirty="0">
            <a:solidFill>
              <a:srgbClr val="0F62FE"/>
            </a:solidFill>
          </a:endParaRPr>
        </a:p>
      </dsp:txBody>
      <dsp:txXfrm rot="-5400000">
        <a:off x="4353287" y="866155"/>
        <a:ext cx="9408307" cy="523146"/>
      </dsp:txXfrm>
    </dsp:sp>
    <dsp:sp modelId="{51163080-078B-48D7-B18F-4B8D6059A02F}">
      <dsp:nvSpPr>
        <dsp:cNvPr id="0" name=""/>
        <dsp:cNvSpPr/>
      </dsp:nvSpPr>
      <dsp:spPr>
        <a:xfrm>
          <a:off x="878557" y="765385"/>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Multi-vendor</a:t>
          </a:r>
        </a:p>
      </dsp:txBody>
      <dsp:txXfrm>
        <a:off x="913933" y="800761"/>
        <a:ext cx="3403978" cy="653933"/>
      </dsp:txXfrm>
    </dsp:sp>
    <dsp:sp modelId="{347EFDEE-4F2C-4A8C-9316-7CA618B7110D}">
      <dsp:nvSpPr>
        <dsp:cNvPr id="0" name=""/>
        <dsp:cNvSpPr/>
      </dsp:nvSpPr>
      <dsp:spPr>
        <a:xfrm rot="5400000">
          <a:off x="8745421" y="940428"/>
          <a:ext cx="579748" cy="9512855"/>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5260" tIns="87630" rIns="175260" bIns="8763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IN" sz="1600" kern="1200" dirty="0">
              <a:latin typeface="IBM Plex Sans" charset="0"/>
              <a:ea typeface="IBM Plex Sans" charset="0"/>
              <a:cs typeface="IBM Plex Sans" charset="0"/>
            </a:rPr>
            <a:t>While most applications are hosted in private cloud, some critical applications are running on AWS </a:t>
          </a:r>
          <a:endParaRPr lang="en-US" sz="1600" kern="1200" dirty="0">
            <a:latin typeface="IBM Plex Sans" charset="0"/>
            <a:ea typeface="IBM Plex Sans" charset="0"/>
            <a:cs typeface="IBM Plex Sans" charset="0"/>
          </a:endParaRPr>
        </a:p>
      </dsp:txBody>
      <dsp:txXfrm rot="-5400000">
        <a:off x="4278868" y="5435283"/>
        <a:ext cx="9484554" cy="523146"/>
      </dsp:txXfrm>
    </dsp:sp>
    <dsp:sp modelId="{1A3AB60C-2EF8-4DD2-9483-6DBF2C445045}">
      <dsp:nvSpPr>
        <dsp:cNvPr id="0" name=""/>
        <dsp:cNvSpPr/>
      </dsp:nvSpPr>
      <dsp:spPr>
        <a:xfrm>
          <a:off x="878557" y="1526306"/>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Unclear Automation</a:t>
          </a:r>
        </a:p>
        <a:p>
          <a:pPr marL="0" lvl="0" indent="0" algn="ctr" defTabSz="711200">
            <a:lnSpc>
              <a:spcPct val="90000"/>
            </a:lnSpc>
            <a:spcBef>
              <a:spcPct val="0"/>
            </a:spcBef>
            <a:spcAft>
              <a:spcPct val="35000"/>
            </a:spcAft>
            <a:buNone/>
          </a:pPr>
          <a:r>
            <a:rPr lang="en-US" sz="1600" kern="1200" dirty="0"/>
            <a:t>capability</a:t>
          </a:r>
        </a:p>
      </dsp:txBody>
      <dsp:txXfrm>
        <a:off x="913933" y="1561682"/>
        <a:ext cx="3403978" cy="653933"/>
      </dsp:txXfrm>
    </dsp:sp>
    <dsp:sp modelId="{B993B193-7FAB-494C-A23A-043E1EC43516}">
      <dsp:nvSpPr>
        <dsp:cNvPr id="0" name=""/>
        <dsp:cNvSpPr/>
      </dsp:nvSpPr>
      <dsp:spPr>
        <a:xfrm rot="5400000">
          <a:off x="8810274" y="-526393"/>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IN" sz="1500" kern="1200" dirty="0">
              <a:solidFill>
                <a:srgbClr val="FF0000"/>
              </a:solidFill>
              <a:latin typeface="IBM Plex Sans" charset="0"/>
              <a:ea typeface="IBM Plex Sans" charset="0"/>
              <a:cs typeface="IBM Plex Sans" charset="0"/>
            </a:rPr>
            <a:t>Despite of the good quality services provided by IBM with high NPS scores, client is expecting IBM to reduce the cost of operation by 20% and faster the time-to-market and quality of the applications</a:t>
          </a:r>
          <a:endParaRPr lang="en-US" sz="1500" kern="1200" dirty="0">
            <a:solidFill>
              <a:srgbClr val="FF0000"/>
            </a:solidFill>
            <a:latin typeface="IBM Plex Sans" charset="0"/>
            <a:ea typeface="IBM Plex Sans" charset="0"/>
            <a:cs typeface="IBM Plex Sans" charset="0"/>
          </a:endParaRPr>
        </a:p>
      </dsp:txBody>
      <dsp:txXfrm rot="-5400000">
        <a:off x="4381845" y="3930337"/>
        <a:ext cx="9408307" cy="523146"/>
      </dsp:txXfrm>
    </dsp:sp>
    <dsp:sp modelId="{9ED70D7B-2EC0-4F67-80D7-6448FB9277BE}">
      <dsp:nvSpPr>
        <dsp:cNvPr id="0" name=""/>
        <dsp:cNvSpPr/>
      </dsp:nvSpPr>
      <dsp:spPr>
        <a:xfrm>
          <a:off x="878557" y="2287226"/>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Agile + </a:t>
          </a:r>
          <a:r>
            <a:rPr lang="en-US" sz="1600" kern="1200" dirty="0" err="1"/>
            <a:t>Devops</a:t>
          </a:r>
          <a:r>
            <a:rPr lang="en-US" sz="1600" kern="1200" dirty="0"/>
            <a:t>*</a:t>
          </a:r>
          <a:br>
            <a:rPr lang="en-US" sz="1600" kern="1200" dirty="0"/>
          </a:br>
          <a:r>
            <a:rPr lang="en-US" sz="1600" kern="1200" dirty="0"/>
            <a:t>Manual Testing</a:t>
          </a:r>
        </a:p>
      </dsp:txBody>
      <dsp:txXfrm>
        <a:off x="913933" y="2322602"/>
        <a:ext cx="3403978" cy="653933"/>
      </dsp:txXfrm>
    </dsp:sp>
    <dsp:sp modelId="{6A47A820-BBF9-495C-83DD-C7CC916D9C6C}">
      <dsp:nvSpPr>
        <dsp:cNvPr id="0" name=""/>
        <dsp:cNvSpPr/>
      </dsp:nvSpPr>
      <dsp:spPr>
        <a:xfrm rot="5400000">
          <a:off x="8781716" y="198257"/>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IN" sz="1500" kern="1200" dirty="0">
              <a:latin typeface="IBM Plex Sans" charset="0"/>
              <a:ea typeface="IBM Plex Sans" charset="0"/>
              <a:cs typeface="IBM Plex Sans" charset="0"/>
            </a:rPr>
            <a:t>Client also communicated that the connected-cars applications supported by IBM are expected to handle increased load in the coming quarters and asked IBM to provide an uptime commitment of at least </a:t>
          </a:r>
          <a:r>
            <a:rPr lang="en-IN" sz="1500" b="1" kern="1200" dirty="0">
              <a:latin typeface="IBM Plex Sans" charset="0"/>
              <a:ea typeface="IBM Plex Sans" charset="0"/>
              <a:cs typeface="IBM Plex Sans" charset="0"/>
            </a:rPr>
            <a:t>99.90%</a:t>
          </a:r>
          <a:endParaRPr lang="en-US" sz="1500" kern="1200" dirty="0"/>
        </a:p>
      </dsp:txBody>
      <dsp:txXfrm rot="-5400000">
        <a:off x="4353287" y="4654988"/>
        <a:ext cx="9408307" cy="523146"/>
      </dsp:txXfrm>
    </dsp:sp>
    <dsp:sp modelId="{C7A4EB34-ED3B-4D0B-84AD-0F1C7E3C406B}">
      <dsp:nvSpPr>
        <dsp:cNvPr id="0" name=""/>
        <dsp:cNvSpPr/>
      </dsp:nvSpPr>
      <dsp:spPr>
        <a:xfrm>
          <a:off x="878557" y="3048146"/>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Vendor support </a:t>
          </a:r>
          <a:br>
            <a:rPr lang="en-US" sz="1600" kern="1200" dirty="0"/>
          </a:br>
          <a:r>
            <a:rPr lang="en-US" sz="1600" kern="1200" dirty="0"/>
            <a:t>quality issue</a:t>
          </a:r>
        </a:p>
      </dsp:txBody>
      <dsp:txXfrm>
        <a:off x="913933" y="3083522"/>
        <a:ext cx="3403978" cy="653933"/>
      </dsp:txXfrm>
    </dsp:sp>
    <dsp:sp modelId="{C60B99E7-3CE6-40B1-8E29-A197899DCC7C}">
      <dsp:nvSpPr>
        <dsp:cNvPr id="0" name=""/>
        <dsp:cNvSpPr/>
      </dsp:nvSpPr>
      <dsp:spPr>
        <a:xfrm rot="5400000">
          <a:off x="8822748" y="-2073644"/>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solidFill>
                <a:srgbClr val="0F62FE"/>
              </a:solidFill>
              <a:latin typeface="IBM Plex Sans" charset="0"/>
              <a:ea typeface="IBM Plex Sans" charset="0"/>
              <a:cs typeface="IBM Plex Sans" charset="0"/>
            </a:rPr>
            <a:t>Build and deploy of the applications follow Agile method with many DevOps tools in place. However, some steps in the processes are still manual along with completely manual testing. </a:t>
          </a:r>
          <a:endParaRPr lang="en-US" sz="1500" kern="1200" dirty="0">
            <a:solidFill>
              <a:srgbClr val="0F62FE"/>
            </a:solidFill>
          </a:endParaRPr>
        </a:p>
      </dsp:txBody>
      <dsp:txXfrm rot="-5400000">
        <a:off x="4394319" y="2383086"/>
        <a:ext cx="9408307" cy="523146"/>
      </dsp:txXfrm>
    </dsp:sp>
    <dsp:sp modelId="{633A2A11-5AFA-4655-BEDE-6E51ABC38940}">
      <dsp:nvSpPr>
        <dsp:cNvPr id="0" name=""/>
        <dsp:cNvSpPr/>
      </dsp:nvSpPr>
      <dsp:spPr>
        <a:xfrm>
          <a:off x="878557" y="3809067"/>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Cost of operation</a:t>
          </a:r>
        </a:p>
      </dsp:txBody>
      <dsp:txXfrm>
        <a:off x="913933" y="3844443"/>
        <a:ext cx="3403978" cy="653933"/>
      </dsp:txXfrm>
    </dsp:sp>
    <dsp:sp modelId="{5B3C4753-F8CC-464F-BA4F-2897E570CD76}">
      <dsp:nvSpPr>
        <dsp:cNvPr id="0" name=""/>
        <dsp:cNvSpPr/>
      </dsp:nvSpPr>
      <dsp:spPr>
        <a:xfrm rot="5400000">
          <a:off x="8810221" y="-2826518"/>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IN" sz="1500" kern="1200" dirty="0">
              <a:solidFill>
                <a:srgbClr val="0F62FE"/>
              </a:solidFill>
              <a:latin typeface="IBM Plex Sans" charset="0"/>
              <a:ea typeface="IBM Plex Sans" charset="0"/>
              <a:cs typeface="IBM Plex Sans" charset="0"/>
            </a:rPr>
            <a:t>Over the years significant number of automation scripts were developed, many of which were one off use-cases. There is no visibility into what automation capabilities are available across the board.</a:t>
          </a:r>
          <a:endParaRPr lang="en-US" sz="1500" kern="1200" dirty="0">
            <a:solidFill>
              <a:srgbClr val="0F62FE"/>
            </a:solidFill>
          </a:endParaRPr>
        </a:p>
      </dsp:txBody>
      <dsp:txXfrm rot="-5400000">
        <a:off x="4381792" y="1630212"/>
        <a:ext cx="9408307" cy="523146"/>
      </dsp:txXfrm>
    </dsp:sp>
    <dsp:sp modelId="{9FE7B5B3-2BC7-4952-8E0A-891E77AF9AD1}">
      <dsp:nvSpPr>
        <dsp:cNvPr id="0" name=""/>
        <dsp:cNvSpPr/>
      </dsp:nvSpPr>
      <dsp:spPr>
        <a:xfrm>
          <a:off x="878557" y="4569987"/>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Increased load</a:t>
          </a:r>
        </a:p>
      </dsp:txBody>
      <dsp:txXfrm>
        <a:off x="913933" y="4605363"/>
        <a:ext cx="3403978" cy="653933"/>
      </dsp:txXfrm>
    </dsp:sp>
    <dsp:sp modelId="{51CEBFF1-8DCB-4752-B9EB-DAAD1DD3452D}">
      <dsp:nvSpPr>
        <dsp:cNvPr id="0" name=""/>
        <dsp:cNvSpPr/>
      </dsp:nvSpPr>
      <dsp:spPr>
        <a:xfrm rot="5400000">
          <a:off x="8808363" y="-1286433"/>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just" defTabSz="666750">
            <a:lnSpc>
              <a:spcPct val="90000"/>
            </a:lnSpc>
            <a:spcBef>
              <a:spcPct val="0"/>
            </a:spcBef>
            <a:spcAft>
              <a:spcPct val="15000"/>
            </a:spcAft>
            <a:buFont typeface="Arial" panose="020B0604020202020204" pitchFamily="34" charset="0"/>
            <a:buChar char="•"/>
          </a:pPr>
          <a:r>
            <a:rPr lang="en-IN" sz="1500" kern="1200" dirty="0">
              <a:solidFill>
                <a:srgbClr val="FF0000"/>
              </a:solidFill>
              <a:latin typeface="IBM Plex Sans" charset="0"/>
              <a:ea typeface="IBM Plex Sans" charset="0"/>
              <a:cs typeface="IBM Plex Sans" charset="0"/>
            </a:rPr>
            <a:t>Many other critical applications in the portfolio are managed by two other vendors, and based on our experience, client has significant challenges related to the service quality and innovation in those areas. </a:t>
          </a:r>
          <a:endParaRPr lang="en-US" sz="1500" kern="1200" dirty="0">
            <a:solidFill>
              <a:srgbClr val="FF0000"/>
            </a:solidFill>
            <a:latin typeface="IBM Plex Sans" charset="0"/>
            <a:ea typeface="IBM Plex Sans" charset="0"/>
            <a:cs typeface="IBM Plex Sans" charset="0"/>
          </a:endParaRPr>
        </a:p>
      </dsp:txBody>
      <dsp:txXfrm rot="-5400000">
        <a:off x="4379934" y="3170297"/>
        <a:ext cx="9408307" cy="523146"/>
      </dsp:txXfrm>
    </dsp:sp>
    <dsp:sp modelId="{F4487BAC-EE36-4CE3-AD93-ECED74637461}">
      <dsp:nvSpPr>
        <dsp:cNvPr id="0" name=""/>
        <dsp:cNvSpPr/>
      </dsp:nvSpPr>
      <dsp:spPr>
        <a:xfrm>
          <a:off x="878557" y="5330907"/>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Private + Public</a:t>
          </a:r>
        </a:p>
        <a:p>
          <a:pPr marL="0" lvl="0" indent="0" algn="ctr" defTabSz="711200">
            <a:lnSpc>
              <a:spcPct val="90000"/>
            </a:lnSpc>
            <a:spcBef>
              <a:spcPct val="0"/>
            </a:spcBef>
            <a:spcAft>
              <a:spcPct val="35000"/>
            </a:spcAft>
            <a:buNone/>
          </a:pPr>
          <a:r>
            <a:rPr lang="en-US" sz="1600" kern="1200" dirty="0"/>
            <a:t>cloud</a:t>
          </a:r>
        </a:p>
      </dsp:txBody>
      <dsp:txXfrm>
        <a:off x="913933" y="5366283"/>
        <a:ext cx="3403978" cy="653933"/>
      </dsp:txXfrm>
    </dsp:sp>
    <dsp:sp modelId="{A9262421-0435-49BB-9F5F-87A16AF17FD0}">
      <dsp:nvSpPr>
        <dsp:cNvPr id="0" name=""/>
        <dsp:cNvSpPr/>
      </dsp:nvSpPr>
      <dsp:spPr>
        <a:xfrm rot="5400000">
          <a:off x="8781716" y="1735867"/>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latin typeface="IBM Plex Sans" charset="0"/>
              <a:ea typeface="IBM Plex Sans" charset="0"/>
              <a:cs typeface="IBM Plex Sans" charset="0"/>
            </a:rPr>
            <a:t>Many of these applications are running on legacy and outdated platforms with many compliance issues</a:t>
          </a:r>
          <a:endParaRPr lang="en-US" sz="1600" kern="1200" dirty="0"/>
        </a:p>
      </dsp:txBody>
      <dsp:txXfrm rot="-5400000">
        <a:off x="4353287" y="6192598"/>
        <a:ext cx="9408307" cy="523146"/>
      </dsp:txXfrm>
    </dsp:sp>
    <dsp:sp modelId="{335B3C62-6EEF-4E41-A5C4-9511433B76A1}">
      <dsp:nvSpPr>
        <dsp:cNvPr id="0" name=""/>
        <dsp:cNvSpPr/>
      </dsp:nvSpPr>
      <dsp:spPr>
        <a:xfrm>
          <a:off x="878557" y="6091828"/>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Applications on Legacy &amp;</a:t>
          </a:r>
          <a:br>
            <a:rPr lang="en-US" sz="1600" kern="1200" dirty="0"/>
          </a:br>
          <a:r>
            <a:rPr lang="en-US" sz="1600" kern="1200" dirty="0"/>
            <a:t>outdated platforms</a:t>
          </a:r>
        </a:p>
      </dsp:txBody>
      <dsp:txXfrm>
        <a:off x="913933" y="6127204"/>
        <a:ext cx="3403978" cy="653933"/>
      </dsp:txXfrm>
    </dsp:sp>
    <dsp:sp modelId="{A0070B16-C868-4109-9222-EA9B983DA88C}">
      <dsp:nvSpPr>
        <dsp:cNvPr id="0" name=""/>
        <dsp:cNvSpPr/>
      </dsp:nvSpPr>
      <dsp:spPr>
        <a:xfrm rot="5400000">
          <a:off x="8781716" y="2496787"/>
          <a:ext cx="579748" cy="9436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71450" lvl="1" indent="-171450" algn="l" defTabSz="711200">
            <a:lnSpc>
              <a:spcPct val="90000"/>
            </a:lnSpc>
            <a:spcBef>
              <a:spcPct val="0"/>
            </a:spcBef>
            <a:spcAft>
              <a:spcPct val="15000"/>
            </a:spcAft>
            <a:buChar char="•"/>
          </a:pPr>
          <a:r>
            <a:rPr lang="en-IN" sz="1600" kern="1200" dirty="0">
              <a:latin typeface="IBM Plex Sans" charset="0"/>
              <a:ea typeface="IBM Plex Sans" charset="0"/>
              <a:cs typeface="IBM Plex Sans" charset="0"/>
            </a:rPr>
            <a:t>As a PM/ DM in the account, what would be your proposal and action plan to address the requirements from the client?</a:t>
          </a:r>
          <a:endParaRPr lang="en-US" sz="1600" kern="1200" dirty="0"/>
        </a:p>
      </dsp:txBody>
      <dsp:txXfrm rot="-5400000">
        <a:off x="4353287" y="6953518"/>
        <a:ext cx="9408307" cy="523146"/>
      </dsp:txXfrm>
    </dsp:sp>
    <dsp:sp modelId="{9713CE44-E998-4FCA-AC0A-225814785029}">
      <dsp:nvSpPr>
        <dsp:cNvPr id="0" name=""/>
        <dsp:cNvSpPr/>
      </dsp:nvSpPr>
      <dsp:spPr>
        <a:xfrm>
          <a:off x="878557" y="6852748"/>
          <a:ext cx="3474730" cy="724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Propose NextGen solution</a:t>
          </a:r>
        </a:p>
      </dsp:txBody>
      <dsp:txXfrm>
        <a:off x="913933" y="6888124"/>
        <a:ext cx="3403978" cy="653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4F7E8-FFD7-45F3-90E1-7FB011A331B3}">
      <dsp:nvSpPr>
        <dsp:cNvPr id="0" name=""/>
        <dsp:cNvSpPr/>
      </dsp:nvSpPr>
      <dsp:spPr>
        <a:xfrm>
          <a:off x="4055224" y="2640796"/>
          <a:ext cx="3179082" cy="2782101"/>
        </a:xfrm>
        <a:prstGeom prst="hexagon">
          <a:avLst>
            <a:gd name="adj" fmla="val 28570"/>
            <a:gd name="vf" fmla="val 115470"/>
          </a:avLst>
        </a:prstGeom>
        <a:blipFill rotWithShape="0">
          <a:blip xmlns:r="http://schemas.openxmlformats.org/officeDocument/2006/relationships" r:embed="rId1">
            <a:extLst>
              <a:ext uri="{96DAC541-7B7A-43D3-8B79-37D633B846F1}">
                <asvg:svgBlip xmlns:asvg="http://schemas.microsoft.com/office/drawing/2016/SVG/main" r:embed="rId2"/>
              </a:ext>
            </a:extLst>
          </a:blip>
          <a:stretch>
            <a:fillRect/>
          </a:stretch>
        </a:blipFill>
        <a:ln w="1397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930" tIns="74930" rIns="74930" bIns="74930" numCol="1" spcCol="1270" anchor="ctr" anchorCtr="0">
          <a:noAutofit/>
        </a:bodyPr>
        <a:lstStyle/>
        <a:p>
          <a:pPr marL="0" lvl="0" indent="0" algn="ctr" defTabSz="2622550">
            <a:lnSpc>
              <a:spcPct val="90000"/>
            </a:lnSpc>
            <a:spcBef>
              <a:spcPct val="0"/>
            </a:spcBef>
            <a:spcAft>
              <a:spcPct val="35000"/>
            </a:spcAft>
            <a:buNone/>
          </a:pPr>
          <a:endParaRPr lang="en-US" sz="5900" kern="1200" dirty="0"/>
        </a:p>
      </dsp:txBody>
      <dsp:txXfrm>
        <a:off x="4585109" y="3104513"/>
        <a:ext cx="2119312" cy="1854667"/>
      </dsp:txXfrm>
    </dsp:sp>
    <dsp:sp modelId="{6A0C9CA5-DE0F-41B0-AF8D-BC0731B64786}">
      <dsp:nvSpPr>
        <dsp:cNvPr id="0" name=""/>
        <dsp:cNvSpPr/>
      </dsp:nvSpPr>
      <dsp:spPr>
        <a:xfrm>
          <a:off x="6062052" y="1233062"/>
          <a:ext cx="1247629" cy="107499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EC99D3-A109-4888-AF5A-9F9328858F01}">
      <dsp:nvSpPr>
        <dsp:cNvPr id="0" name=""/>
        <dsp:cNvSpPr/>
      </dsp:nvSpPr>
      <dsp:spPr>
        <a:xfrm>
          <a:off x="4295987" y="0"/>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effectLst>
                <a:glow rad="228600">
                  <a:srgbClr val="740937">
                    <a:satMod val="175000"/>
                    <a:alpha val="40000"/>
                  </a:srgbClr>
                </a:glow>
              </a:effectLst>
              <a:latin typeface="IBM Plex Sans Regular"/>
              <a:ea typeface="+mn-ea"/>
              <a:cs typeface="+mn-cs"/>
            </a:rPr>
            <a:t>Digital workers in steady state</a:t>
          </a:r>
        </a:p>
        <a:p>
          <a:pPr marL="0" lvl="0" indent="0" algn="ctr" defTabSz="889000">
            <a:lnSpc>
              <a:spcPct val="90000"/>
            </a:lnSpc>
            <a:spcBef>
              <a:spcPct val="0"/>
            </a:spcBef>
            <a:spcAft>
              <a:spcPct val="35000"/>
            </a:spcAft>
            <a:buNone/>
          </a:pPr>
          <a:r>
            <a:rPr lang="en-US" sz="1400" kern="1200" dirty="0">
              <a:solidFill>
                <a:srgbClr val="FFFFFF"/>
              </a:solidFill>
              <a:latin typeface="IBM Plex Sans Light" panose="020B0403050203000203" pitchFamily="34" charset="0"/>
              <a:cs typeface="Arial"/>
            </a:rPr>
            <a:t>Freeing up developer time to develop great new features to be released continuously </a:t>
          </a:r>
          <a:endParaRPr lang="en-US" sz="1400" kern="1200" dirty="0"/>
        </a:p>
      </dsp:txBody>
      <dsp:txXfrm>
        <a:off x="4745069" y="388509"/>
        <a:ext cx="1811699" cy="1567332"/>
      </dsp:txXfrm>
    </dsp:sp>
    <dsp:sp modelId="{132C118D-4494-494F-B5E5-0C9E523BF2AC}">
      <dsp:nvSpPr>
        <dsp:cNvPr id="0" name=""/>
        <dsp:cNvSpPr/>
      </dsp:nvSpPr>
      <dsp:spPr>
        <a:xfrm>
          <a:off x="7518132" y="3242735"/>
          <a:ext cx="1247629" cy="107499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8C3F3-6937-4DE5-A483-3697297E9AFE}">
      <dsp:nvSpPr>
        <dsp:cNvPr id="0" name=""/>
        <dsp:cNvSpPr/>
      </dsp:nvSpPr>
      <dsp:spPr>
        <a:xfrm>
          <a:off x="6781246" y="1441932"/>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Reduction in Unplanned Downtime through IT Tower &amp; AI/ML Intelligence, Hybrid Cloud</a:t>
          </a:r>
        </a:p>
        <a:p>
          <a:pPr marL="0" lvl="0" indent="0" algn="ctr" defTabSz="622300">
            <a:lnSpc>
              <a:spcPct val="90000"/>
            </a:lnSpc>
            <a:spcBef>
              <a:spcPct val="0"/>
            </a:spcBef>
            <a:spcAft>
              <a:spcPct val="35000"/>
            </a:spcAft>
            <a:buNone/>
          </a:pPr>
          <a:r>
            <a:rPr lang="en-US" sz="1400" b="1" kern="1200" dirty="0">
              <a:effectLst>
                <a:glow rad="228600">
                  <a:schemeClr val="accent3">
                    <a:satMod val="175000"/>
                    <a:alpha val="40000"/>
                  </a:schemeClr>
                </a:glow>
              </a:effectLst>
            </a:rPr>
            <a:t>Uptime commitment</a:t>
          </a:r>
        </a:p>
        <a:p>
          <a:pPr marL="0" lvl="0" indent="0" algn="ctr" defTabSz="622300">
            <a:lnSpc>
              <a:spcPct val="90000"/>
            </a:lnSpc>
            <a:spcBef>
              <a:spcPct val="0"/>
            </a:spcBef>
            <a:spcAft>
              <a:spcPct val="35000"/>
            </a:spcAft>
            <a:buNone/>
          </a:pPr>
          <a:r>
            <a:rPr lang="en-US" sz="2600" b="1" kern="1200" dirty="0">
              <a:effectLst>
                <a:glow rad="228600">
                  <a:schemeClr val="accent3">
                    <a:satMod val="175000"/>
                    <a:alpha val="40000"/>
                  </a:schemeClr>
                </a:glow>
              </a:effectLst>
            </a:rPr>
            <a:t>99.90%</a:t>
          </a:r>
        </a:p>
      </dsp:txBody>
      <dsp:txXfrm>
        <a:off x="7230328" y="1830441"/>
        <a:ext cx="1811699" cy="1567332"/>
      </dsp:txXfrm>
    </dsp:sp>
    <dsp:sp modelId="{070BFA7C-C0CE-4562-A852-BA8234E1B001}">
      <dsp:nvSpPr>
        <dsp:cNvPr id="0" name=""/>
        <dsp:cNvSpPr/>
      </dsp:nvSpPr>
      <dsp:spPr>
        <a:xfrm>
          <a:off x="6506645" y="5511279"/>
          <a:ext cx="1247629" cy="107499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4BAF3-9159-4BAB-B52D-71C504D8AF98}">
      <dsp:nvSpPr>
        <dsp:cNvPr id="0" name=""/>
        <dsp:cNvSpPr/>
      </dsp:nvSpPr>
      <dsp:spPr>
        <a:xfrm>
          <a:off x="6781246" y="4276604"/>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glow rad="228600">
                  <a:schemeClr val="accent3">
                    <a:satMod val="175000"/>
                    <a:alpha val="40000"/>
                  </a:schemeClr>
                </a:glow>
              </a:effectLst>
            </a:rPr>
            <a:t>Improved Service Agility, </a:t>
          </a:r>
          <a:r>
            <a:rPr lang="en-US" sz="2000" kern="1200" dirty="0">
              <a:solidFill>
                <a:srgbClr val="FFFFFF"/>
              </a:solidFill>
              <a:effectLst>
                <a:glow rad="228600">
                  <a:srgbClr val="740937">
                    <a:satMod val="175000"/>
                    <a:alpha val="40000"/>
                  </a:srgbClr>
                </a:glow>
              </a:effectLst>
              <a:latin typeface="IBM Plex Sans Regular"/>
              <a:ea typeface="+mn-ea"/>
              <a:cs typeface="+mn-cs"/>
            </a:rPr>
            <a:t>Quality &amp; Innovation </a:t>
          </a:r>
          <a:r>
            <a:rPr lang="en-US" sz="1400" kern="1200" dirty="0"/>
            <a:t>through SIAM &amp; SNOW</a:t>
          </a:r>
        </a:p>
        <a:p>
          <a:pPr marL="0" lvl="0" indent="0" algn="ctr" defTabSz="889000">
            <a:lnSpc>
              <a:spcPct val="90000"/>
            </a:lnSpc>
            <a:spcBef>
              <a:spcPct val="0"/>
            </a:spcBef>
            <a:spcAft>
              <a:spcPct val="35000"/>
            </a:spcAft>
            <a:buNone/>
          </a:pPr>
          <a:r>
            <a:rPr lang="en-US" altLang="zh-CN" sz="2000" kern="1200" dirty="0">
              <a:solidFill>
                <a:srgbClr val="FFFFFF"/>
              </a:solidFill>
              <a:effectLst>
                <a:glow rad="228600">
                  <a:srgbClr val="740937">
                    <a:satMod val="175000"/>
                    <a:alpha val="40000"/>
                  </a:srgbClr>
                </a:glow>
              </a:effectLst>
              <a:latin typeface="IBM Plex Sans Regular"/>
              <a:ea typeface="+mn-ea"/>
              <a:cs typeface="+mn-cs"/>
            </a:rPr>
            <a:t>3X-5X</a:t>
          </a:r>
          <a:endParaRPr lang="en-US" sz="2000" kern="1200" dirty="0">
            <a:solidFill>
              <a:srgbClr val="FFFFFF"/>
            </a:solidFill>
            <a:effectLst>
              <a:glow rad="228600">
                <a:srgbClr val="740937">
                  <a:satMod val="175000"/>
                  <a:alpha val="40000"/>
                </a:srgbClr>
              </a:glow>
            </a:effectLst>
            <a:latin typeface="IBM Plex Sans Regular"/>
            <a:ea typeface="+mn-ea"/>
            <a:cs typeface="+mn-cs"/>
          </a:endParaRPr>
        </a:p>
      </dsp:txBody>
      <dsp:txXfrm>
        <a:off x="7230328" y="4665113"/>
        <a:ext cx="1811699" cy="1567332"/>
      </dsp:txXfrm>
    </dsp:sp>
    <dsp:sp modelId="{F67AAC32-7277-4B29-BFD7-725A6A9932A5}">
      <dsp:nvSpPr>
        <dsp:cNvPr id="0" name=""/>
        <dsp:cNvSpPr/>
      </dsp:nvSpPr>
      <dsp:spPr>
        <a:xfrm>
          <a:off x="3997540" y="5746762"/>
          <a:ext cx="1247629" cy="107499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409ACD-CAE7-4DC3-9270-23C4E5649F27}">
      <dsp:nvSpPr>
        <dsp:cNvPr id="0" name=""/>
        <dsp:cNvSpPr/>
      </dsp:nvSpPr>
      <dsp:spPr>
        <a:xfrm>
          <a:off x="4295987" y="5720149"/>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FFFFFF">
                  <a:lumMod val="95000"/>
                </a:srgbClr>
              </a:solidFill>
              <a:latin typeface="IBM Plex Sans Light" panose="020B0403050203000203" pitchFamily="34" charset="0"/>
            </a:rPr>
            <a:t>Modernization for sustained </a:t>
          </a:r>
          <a:r>
            <a:rPr lang="en-US" sz="2000" kern="1200" dirty="0">
              <a:solidFill>
                <a:srgbClr val="FFFFFF"/>
              </a:solidFill>
              <a:effectLst>
                <a:glow rad="228600">
                  <a:srgbClr val="740937">
                    <a:satMod val="175000"/>
                    <a:alpha val="40000"/>
                  </a:srgbClr>
                </a:glow>
              </a:effectLst>
              <a:latin typeface="IBM Plex Sans Regular"/>
              <a:ea typeface="+mn-ea"/>
              <a:cs typeface="+mn-cs"/>
            </a:rPr>
            <a:t>innovation</a:t>
          </a:r>
          <a:r>
            <a:rPr lang="en-US" sz="1600" kern="1200" dirty="0">
              <a:solidFill>
                <a:srgbClr val="FFFFFF">
                  <a:lumMod val="95000"/>
                </a:srgbClr>
              </a:solidFill>
              <a:latin typeface="IBM Plex Sans Light" panose="020B0403050203000203" pitchFamily="34" charset="0"/>
            </a:rPr>
            <a:t>, growth thru’ AMR &amp; </a:t>
          </a:r>
          <a:br>
            <a:rPr lang="en-US" sz="1600" kern="1200" dirty="0">
              <a:solidFill>
                <a:srgbClr val="FFFFFF">
                  <a:lumMod val="95000"/>
                </a:srgbClr>
              </a:solidFill>
              <a:latin typeface="IBM Plex Sans Light" panose="020B0403050203000203" pitchFamily="34" charset="0"/>
            </a:rPr>
          </a:br>
          <a:r>
            <a:rPr lang="en-US" sz="1600" kern="1200" dirty="0">
              <a:solidFill>
                <a:srgbClr val="FFFFFF">
                  <a:lumMod val="95000"/>
                </a:srgbClr>
              </a:solidFill>
              <a:latin typeface="IBM Plex Sans Light" panose="020B0403050203000203" pitchFamily="34" charset="0"/>
            </a:rPr>
            <a:t>GPA/GDPR </a:t>
          </a:r>
          <a:r>
            <a:rPr lang="en-US" sz="2000" kern="1200" dirty="0">
              <a:solidFill>
                <a:srgbClr val="FFFFFF"/>
              </a:solidFill>
              <a:effectLst>
                <a:glow rad="228600">
                  <a:srgbClr val="740937">
                    <a:satMod val="175000"/>
                    <a:alpha val="40000"/>
                  </a:srgbClr>
                </a:glow>
              </a:effectLst>
              <a:latin typeface="IBM Plex Sans Regular"/>
              <a:ea typeface="+mn-ea"/>
              <a:cs typeface="+mn-cs"/>
            </a:rPr>
            <a:t>compliant solution</a:t>
          </a:r>
        </a:p>
      </dsp:txBody>
      <dsp:txXfrm>
        <a:off x="4745069" y="6108658"/>
        <a:ext cx="1811699" cy="1567332"/>
      </dsp:txXfrm>
    </dsp:sp>
    <dsp:sp modelId="{8A10C73D-4F6C-4B3F-9CEC-A184B00D8C4A}">
      <dsp:nvSpPr>
        <dsp:cNvPr id="0" name=""/>
        <dsp:cNvSpPr/>
      </dsp:nvSpPr>
      <dsp:spPr>
        <a:xfrm>
          <a:off x="2517615" y="3737895"/>
          <a:ext cx="1247629" cy="1074997"/>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539D1-1437-47B8-8AF0-96A03C54CD58}">
      <dsp:nvSpPr>
        <dsp:cNvPr id="0" name=""/>
        <dsp:cNvSpPr/>
      </dsp:nvSpPr>
      <dsp:spPr>
        <a:xfrm>
          <a:off x="1799189" y="4278217"/>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FFFFFF"/>
              </a:solidFill>
              <a:effectLst>
                <a:glow rad="228600">
                  <a:srgbClr val="740937">
                    <a:satMod val="175000"/>
                    <a:alpha val="40000"/>
                  </a:srgbClr>
                </a:glow>
              </a:effectLst>
              <a:latin typeface="IBM Plex Sans Regular"/>
              <a:ea typeface="+mn-ea"/>
              <a:cs typeface="+mn-cs"/>
            </a:rPr>
            <a:t>Talent Transformation &amp; Cognitive Enterprise</a:t>
          </a:r>
        </a:p>
      </dsp:txBody>
      <dsp:txXfrm>
        <a:off x="2248271" y="4666726"/>
        <a:ext cx="1811699" cy="1567332"/>
      </dsp:txXfrm>
    </dsp:sp>
    <dsp:sp modelId="{90F54B33-2374-41F5-9E6A-D3154EB44F30}">
      <dsp:nvSpPr>
        <dsp:cNvPr id="0" name=""/>
        <dsp:cNvSpPr/>
      </dsp:nvSpPr>
      <dsp:spPr>
        <a:xfrm>
          <a:off x="1799189" y="1438706"/>
          <a:ext cx="2709863" cy="2344350"/>
        </a:xfrm>
        <a:prstGeom prst="hexagon">
          <a:avLst>
            <a:gd name="adj" fmla="val 2857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glow rad="228600">
                  <a:schemeClr val="accent3">
                    <a:satMod val="175000"/>
                    <a:alpha val="40000"/>
                  </a:schemeClr>
                </a:glow>
              </a:effectLst>
            </a:rPr>
            <a:t>Cost Reduction </a:t>
          </a:r>
          <a:r>
            <a:rPr lang="en-US" sz="1400" kern="1200" dirty="0"/>
            <a:t>through Automation, AIOps, RPA, </a:t>
          </a:r>
          <a:r>
            <a:rPr lang="en-US" sz="1400" kern="1200" dirty="0" err="1"/>
            <a:t>BoTs</a:t>
          </a:r>
          <a:endParaRPr lang="en-US" sz="1400" kern="1200" dirty="0"/>
        </a:p>
        <a:p>
          <a:pPr marL="0" lvl="0" indent="0" algn="ctr" defTabSz="889000">
            <a:lnSpc>
              <a:spcPct val="90000"/>
            </a:lnSpc>
            <a:spcBef>
              <a:spcPct val="0"/>
            </a:spcBef>
            <a:spcAft>
              <a:spcPct val="35000"/>
            </a:spcAft>
            <a:buNone/>
          </a:pPr>
          <a:r>
            <a:rPr lang="en-US" sz="2000" b="1" kern="1200" dirty="0">
              <a:solidFill>
                <a:srgbClr val="FFFFFF"/>
              </a:solidFill>
              <a:effectLst>
                <a:glow rad="228600">
                  <a:srgbClr val="740937">
                    <a:satMod val="175000"/>
                    <a:alpha val="40000"/>
                  </a:srgbClr>
                </a:glow>
              </a:effectLst>
              <a:latin typeface="IBM Plex Sans Regular"/>
              <a:ea typeface="+mn-ea"/>
              <a:cs typeface="+mn-cs"/>
            </a:rPr>
            <a:t>20%</a:t>
          </a:r>
        </a:p>
      </dsp:txBody>
      <dsp:txXfrm>
        <a:off x="2248271" y="1827215"/>
        <a:ext cx="1811699" cy="156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4D395-F572-4636-A6D4-33F0D928C6DC}">
      <dsp:nvSpPr>
        <dsp:cNvPr id="0" name=""/>
        <dsp:cNvSpPr/>
      </dsp:nvSpPr>
      <dsp:spPr>
        <a:xfrm rot="5400000">
          <a:off x="8446265" y="-3567236"/>
          <a:ext cx="1102527" cy="8468263"/>
        </a:xfrm>
        <a:prstGeom prst="round2SameRect">
          <a:avLst/>
        </a:prstGeom>
        <a:solidFill>
          <a:schemeClr val="tx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511300">
            <a:lnSpc>
              <a:spcPct val="90000"/>
            </a:lnSpc>
            <a:spcBef>
              <a:spcPct val="0"/>
            </a:spcBef>
            <a:spcAft>
              <a:spcPct val="15000"/>
            </a:spcAft>
            <a:buChar char="•"/>
          </a:pPr>
          <a:r>
            <a:rPr lang="en-US" sz="3400" kern="12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DevSecOps</a:t>
          </a:r>
          <a:r>
            <a:rPr lang="en-US" sz="3400" kern="1200" spc="0" dirty="0">
              <a:ln w="0"/>
              <a:solidFill>
                <a:schemeClr val="bg2"/>
              </a:solidFill>
              <a:effectLst>
                <a:outerShdw blurRad="38100" dist="25400" dir="5400000" algn="ctr" rotWithShape="0">
                  <a:srgbClr val="6E747A">
                    <a:alpha val="43000"/>
                  </a:srgbClr>
                </a:outerShdw>
              </a:effectLst>
              <a:latin typeface="Calibri" panose="020F0502020204030204" pitchFamily="34" charset="0"/>
            </a:rPr>
            <a:t>, Automation, RPA, </a:t>
          </a:r>
          <a:r>
            <a:rPr lang="en-US" sz="3400" kern="12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BoTs</a:t>
          </a:r>
          <a:r>
            <a:rPr lang="en-US" sz="3400" kern="1200" spc="0" dirty="0">
              <a:ln w="0"/>
              <a:solidFill>
                <a:schemeClr val="bg2"/>
              </a:solidFill>
              <a:effectLst>
                <a:outerShdw blurRad="38100" dist="25400" dir="5400000" algn="ctr" rotWithShape="0">
                  <a:srgbClr val="6E747A">
                    <a:alpha val="43000"/>
                  </a:srgbClr>
                </a:outerShdw>
              </a:effectLst>
              <a:latin typeface="Calibri" panose="020F0502020204030204" pitchFamily="34" charset="0"/>
            </a:rPr>
            <a:t>, AI, ML </a:t>
          </a:r>
          <a:r>
            <a:rPr lang="en-US" sz="3400" kern="1200" spc="0" dirty="0" err="1">
              <a:ln w="0"/>
              <a:solidFill>
                <a:schemeClr val="bg2"/>
              </a:solidFill>
              <a:effectLst>
                <a:outerShdw blurRad="38100" dist="25400" dir="5400000" algn="ctr" rotWithShape="0">
                  <a:srgbClr val="6E747A">
                    <a:alpha val="43000"/>
                  </a:srgbClr>
                </a:outerShdw>
              </a:effectLst>
              <a:latin typeface="Calibri" panose="020F0502020204030204" pitchFamily="34" charset="0"/>
            </a:rPr>
            <a:t>etc</a:t>
          </a:r>
          <a:endParaRPr lang="en-US" sz="3400" kern="1200" dirty="0">
            <a:solidFill>
              <a:schemeClr val="bg2"/>
            </a:solidFill>
          </a:endParaRPr>
        </a:p>
      </dsp:txBody>
      <dsp:txXfrm rot="-5400000">
        <a:off x="4763398" y="169452"/>
        <a:ext cx="8414442" cy="994885"/>
      </dsp:txXfrm>
    </dsp:sp>
    <dsp:sp modelId="{7AE4572D-8B8A-4118-9EBE-C3EE4C971920}">
      <dsp:nvSpPr>
        <dsp:cNvPr id="0" name=""/>
        <dsp:cNvSpPr/>
      </dsp:nvSpPr>
      <dsp:spPr>
        <a:xfrm>
          <a:off x="0" y="2865"/>
          <a:ext cx="4763397" cy="1378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a:t>
          </a:r>
          <a:r>
            <a:rPr lang="en-US" sz="30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Productivity gain</a:t>
          </a:r>
          <a:endParaRPr lang="en-US" sz="3000" kern="1200" dirty="0">
            <a:solidFill>
              <a:schemeClr val="tx1"/>
            </a:solidFill>
          </a:endParaRPr>
        </a:p>
      </dsp:txBody>
      <dsp:txXfrm>
        <a:off x="67276" y="70141"/>
        <a:ext cx="4628845" cy="1243606"/>
      </dsp:txXfrm>
    </dsp:sp>
    <dsp:sp modelId="{2A3A4866-F8A3-4BC7-BDD1-ADDE8FD6EB42}">
      <dsp:nvSpPr>
        <dsp:cNvPr id="0" name=""/>
        <dsp:cNvSpPr/>
      </dsp:nvSpPr>
      <dsp:spPr>
        <a:xfrm rot="5400000">
          <a:off x="8446265" y="-2095119"/>
          <a:ext cx="1102527" cy="8468263"/>
        </a:xfrm>
        <a:prstGeom prst="round2SameRect">
          <a:avLst/>
        </a:prstGeom>
        <a:solidFill>
          <a:schemeClr val="tx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89050">
            <a:lnSpc>
              <a:spcPct val="90000"/>
            </a:lnSpc>
            <a:spcBef>
              <a:spcPct val="0"/>
            </a:spcBef>
            <a:spcAft>
              <a:spcPct val="15000"/>
            </a:spcAft>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High NPS to give steady revenue &amp; improvement opportunities to give new sources of income</a:t>
          </a:r>
        </a:p>
      </dsp:txBody>
      <dsp:txXfrm rot="-5400000">
        <a:off x="4763398" y="1641569"/>
        <a:ext cx="8414442" cy="994885"/>
      </dsp:txXfrm>
    </dsp:sp>
    <dsp:sp modelId="{526D7AC2-D8AB-484F-939C-838FD3957036}">
      <dsp:nvSpPr>
        <dsp:cNvPr id="0" name=""/>
        <dsp:cNvSpPr/>
      </dsp:nvSpPr>
      <dsp:spPr>
        <a:xfrm>
          <a:off x="0" y="1449932"/>
          <a:ext cx="4763397" cy="1378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Revenue</a:t>
          </a:r>
          <a:endParaRPr lang="en-US" sz="3600" kern="1200" dirty="0">
            <a:solidFill>
              <a:schemeClr val="tx1"/>
            </a:solidFill>
          </a:endParaRPr>
        </a:p>
      </dsp:txBody>
      <dsp:txXfrm>
        <a:off x="67276" y="1517208"/>
        <a:ext cx="4628845" cy="1243606"/>
      </dsp:txXfrm>
    </dsp:sp>
    <dsp:sp modelId="{99FFC33C-1A30-4ECE-A919-9D4E85F012CF}">
      <dsp:nvSpPr>
        <dsp:cNvPr id="0" name=""/>
        <dsp:cNvSpPr/>
      </dsp:nvSpPr>
      <dsp:spPr>
        <a:xfrm rot="5400000">
          <a:off x="8446265" y="-648053"/>
          <a:ext cx="1102527" cy="8468263"/>
        </a:xfrm>
        <a:prstGeom prst="round2SameRect">
          <a:avLst/>
        </a:prstGeom>
        <a:solidFill>
          <a:schemeClr val="tx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IBM solutions cross-selling to increase IBM involvement towards revenue generation</a:t>
          </a:r>
        </a:p>
      </dsp:txBody>
      <dsp:txXfrm rot="-5400000">
        <a:off x="4763398" y="3088635"/>
        <a:ext cx="8414442" cy="994885"/>
      </dsp:txXfrm>
    </dsp:sp>
    <dsp:sp modelId="{98EB937E-FC69-46F4-83E1-DD92478632CC}">
      <dsp:nvSpPr>
        <dsp:cNvPr id="0" name=""/>
        <dsp:cNvSpPr/>
      </dsp:nvSpPr>
      <dsp:spPr>
        <a:xfrm>
          <a:off x="0" y="2896998"/>
          <a:ext cx="4763397" cy="1378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Product </a:t>
          </a:r>
          <a:br>
            <a:rPr lang="en-US" sz="32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br>
          <a:r>
            <a:rPr lang="en-US" sz="32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placements </a:t>
          </a:r>
          <a:endParaRPr lang="en-US" sz="3200" kern="1200" dirty="0">
            <a:solidFill>
              <a:schemeClr val="tx1"/>
            </a:solidFill>
          </a:endParaRPr>
        </a:p>
      </dsp:txBody>
      <dsp:txXfrm>
        <a:off x="67276" y="2964274"/>
        <a:ext cx="4628845" cy="1243606"/>
      </dsp:txXfrm>
    </dsp:sp>
    <dsp:sp modelId="{AA0FD65D-BC08-4E6E-B221-CED31E468818}">
      <dsp:nvSpPr>
        <dsp:cNvPr id="0" name=""/>
        <dsp:cNvSpPr/>
      </dsp:nvSpPr>
      <dsp:spPr>
        <a:xfrm rot="5400000">
          <a:off x="8446265" y="799013"/>
          <a:ext cx="1102527" cy="8468263"/>
        </a:xfrm>
        <a:prstGeom prst="round2SameRect">
          <a:avLst/>
        </a:prstGeom>
        <a:solidFill>
          <a:schemeClr val="tx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89050">
            <a:lnSpc>
              <a:spcPct val="90000"/>
            </a:lnSpc>
            <a:spcBef>
              <a:spcPct val="0"/>
            </a:spcBef>
            <a:spcAft>
              <a:spcPct val="15000"/>
            </a:spcAft>
            <a:buFont typeface="Arial" panose="020B0604020202020204" pitchFamily="34" charset="0"/>
            <a:buChar char="•"/>
          </a:pPr>
          <a:r>
            <a:rPr lang="en-US" sz="2900" kern="1200" spc="0" dirty="0">
              <a:ln w="0"/>
              <a:solidFill>
                <a:srgbClr val="000000"/>
              </a:solidFill>
              <a:effectLst>
                <a:outerShdw blurRad="38100" dist="25400" dir="5400000" algn="ctr" rotWithShape="0">
                  <a:srgbClr val="6E747A">
                    <a:alpha val="43000"/>
                  </a:srgbClr>
                </a:outerShdw>
              </a:effectLst>
              <a:latin typeface="Calibri" panose="020F0502020204030204" pitchFamily="34" charset="0"/>
              <a:ea typeface="+mn-ea"/>
              <a:cs typeface="+mn-cs"/>
            </a:rPr>
            <a:t>SNOW, Automation Platform, Hybrid Cloud solutions shall give IBM single point of control, ownership</a:t>
          </a:r>
        </a:p>
      </dsp:txBody>
      <dsp:txXfrm rot="-5400000">
        <a:off x="4763398" y="4535702"/>
        <a:ext cx="8414442" cy="994885"/>
      </dsp:txXfrm>
    </dsp:sp>
    <dsp:sp modelId="{6DDB96E8-52A1-42F5-BB3E-21EE315A4F87}">
      <dsp:nvSpPr>
        <dsp:cNvPr id="0" name=""/>
        <dsp:cNvSpPr/>
      </dsp:nvSpPr>
      <dsp:spPr>
        <a:xfrm>
          <a:off x="0" y="4344065"/>
          <a:ext cx="4763397" cy="137815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Architectural</a:t>
          </a:r>
          <a:br>
            <a:rPr lang="en-US" sz="30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br>
          <a:r>
            <a:rPr lang="en-US" sz="3000" kern="1200" spc="0" dirty="0">
              <a:ln w="0"/>
              <a:solidFill>
                <a:schemeClr val="tx1"/>
              </a:solidFill>
              <a:effectLst>
                <a:outerShdw blurRad="38100" dist="25400" dir="5400000" algn="ctr" rotWithShape="0">
                  <a:srgbClr val="6E747A">
                    <a:alpha val="43000"/>
                  </a:srgbClr>
                </a:outerShdw>
              </a:effectLst>
              <a:latin typeface="Calibri" panose="020F0502020204030204" pitchFamily="34" charset="0"/>
            </a:rPr>
            <a:t>             control points</a:t>
          </a:r>
          <a:endParaRPr lang="en-US" sz="3000" kern="1200" dirty="0">
            <a:solidFill>
              <a:schemeClr val="tx1"/>
            </a:solidFill>
          </a:endParaRPr>
        </a:p>
      </dsp:txBody>
      <dsp:txXfrm>
        <a:off x="67276" y="4411341"/>
        <a:ext cx="4628845" cy="1243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F994E-28DF-46C5-AE74-F3BF07AFE8F1}">
      <dsp:nvSpPr>
        <dsp:cNvPr id="0" name=""/>
        <dsp:cNvSpPr/>
      </dsp:nvSpPr>
      <dsp:spPr>
        <a:xfrm>
          <a:off x="-7597492" y="-1160967"/>
          <a:ext cx="9040349" cy="9040349"/>
        </a:xfrm>
        <a:prstGeom prst="blockArc">
          <a:avLst>
            <a:gd name="adj1" fmla="val 18900000"/>
            <a:gd name="adj2" fmla="val 2700000"/>
            <a:gd name="adj3" fmla="val 239"/>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185F0-B8C3-4D8D-976D-47052594820A}">
      <dsp:nvSpPr>
        <dsp:cNvPr id="0" name=""/>
        <dsp:cNvSpPr/>
      </dsp:nvSpPr>
      <dsp:spPr>
        <a:xfrm>
          <a:off x="754784" y="516511"/>
          <a:ext cx="11009904" cy="1033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0389" tIns="50800" rIns="50800" bIns="50800" numCol="1" spcCol="1270" anchor="ctr" anchorCtr="0">
          <a:noAutofit/>
        </a:bodyPr>
        <a:lstStyle/>
        <a:p>
          <a:pPr marL="0" lvl="0" indent="0" algn="l" defTabSz="889000">
            <a:lnSpc>
              <a:spcPct val="90000"/>
            </a:lnSpc>
            <a:spcBef>
              <a:spcPct val="0"/>
            </a:spcBef>
            <a:spcAft>
              <a:spcPct val="35000"/>
            </a:spcAft>
            <a:buNone/>
          </a:pPr>
          <a:r>
            <a:rPr kumimoji="0" lang="en-US"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rPr>
            <a:t>IBM Automation Operations Command Centre to give single view on client automation capabilities. </a:t>
          </a:r>
          <a:r>
            <a:rPr kumimoji="0" lang="en-US" sz="2000" b="1"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IBM Services Essentials for Automation, RPA, </a:t>
          </a:r>
          <a:r>
            <a:rPr kumimoji="0" lang="en-US" sz="2000" b="1" i="0" u="none" strike="noStrike" kern="1200" cap="none" spc="0" normalizeH="0" baseline="0" noProof="0" dirty="0" err="1">
              <a:ln>
                <a:noFill/>
              </a:ln>
              <a:solidFill>
                <a:srgbClr val="FFFFFF"/>
              </a:solidFill>
              <a:effectLst/>
              <a:uLnTx/>
              <a:uFillTx/>
              <a:latin typeface="IBM Plex Sans Light" panose="020B0403050203000203" pitchFamily="34" charset="0"/>
              <a:ea typeface="+mn-ea"/>
              <a:cs typeface="+mn-cs"/>
              <a:sym typeface="IBM Plex Sans"/>
            </a:rPr>
            <a:t>BoTs</a:t>
          </a:r>
          <a:r>
            <a:rPr kumimoji="0" lang="en-US" sz="2000" b="1"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 can be used to detect and resolve issues faster with automation.</a:t>
          </a:r>
          <a:endParaRPr kumimoji="0" lang="en-US"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endParaRPr>
        </a:p>
      </dsp:txBody>
      <dsp:txXfrm>
        <a:off x="754784" y="516511"/>
        <a:ext cx="11009904" cy="1033560"/>
      </dsp:txXfrm>
    </dsp:sp>
    <dsp:sp modelId="{4CBEF0EA-E9BD-472C-A82F-9DFB480E3380}">
      <dsp:nvSpPr>
        <dsp:cNvPr id="0" name=""/>
        <dsp:cNvSpPr/>
      </dsp:nvSpPr>
      <dsp:spPr>
        <a:xfrm>
          <a:off x="108809" y="387316"/>
          <a:ext cx="1291951" cy="12919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E5A10D-AE43-4159-A3EA-C7189C3FEF45}">
      <dsp:nvSpPr>
        <dsp:cNvPr id="0" name=""/>
        <dsp:cNvSpPr/>
      </dsp:nvSpPr>
      <dsp:spPr>
        <a:xfrm>
          <a:off x="1347348" y="2067121"/>
          <a:ext cx="10417340" cy="1033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0389" tIns="50800" rIns="50800" bIns="50800" numCol="1" spcCol="1270" anchor="ctr" anchorCtr="0">
          <a:noAutofit/>
        </a:bodyPr>
        <a:lstStyle/>
        <a:p>
          <a:pPr marL="0" lvl="0" indent="0" algn="l" defTabSz="889000">
            <a:lnSpc>
              <a:spcPct val="90000"/>
            </a:lnSpc>
            <a:spcBef>
              <a:spcPct val="0"/>
            </a:spcBef>
            <a:spcAft>
              <a:spcPct val="35000"/>
            </a:spcAft>
            <a:buNone/>
          </a:pPr>
          <a:r>
            <a:rPr kumimoji="0" lang="en-US" altLang="zh-CN"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rPr>
            <a:t>With IBM DevSecOps shared service model &amp; </a:t>
          </a:r>
          <a:r>
            <a:rPr kumimoji="0" lang="en-US"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rPr>
            <a:t>IBM DevSecOps Command Centre </a:t>
          </a:r>
          <a:r>
            <a:rPr kumimoji="0" lang="en-US" altLang="zh-CN"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rPr>
            <a:t>client could get observability on DevOps capability and DevOps tools consolidation. This in turn helps  achieving faster time to market and quality.</a:t>
          </a:r>
          <a:endParaRPr kumimoji="0" lang="en-US" sz="2000" b="1"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endParaRPr>
        </a:p>
      </dsp:txBody>
      <dsp:txXfrm>
        <a:off x="1347348" y="2067121"/>
        <a:ext cx="10417340" cy="1033560"/>
      </dsp:txXfrm>
    </dsp:sp>
    <dsp:sp modelId="{F934375C-81A9-4133-8E9E-210D9FAE8082}">
      <dsp:nvSpPr>
        <dsp:cNvPr id="0" name=""/>
        <dsp:cNvSpPr/>
      </dsp:nvSpPr>
      <dsp:spPr>
        <a:xfrm>
          <a:off x="701373" y="1937926"/>
          <a:ext cx="1291951" cy="12919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A4E254-983A-4023-B599-52AABF6EEDEB}">
      <dsp:nvSpPr>
        <dsp:cNvPr id="0" name=""/>
        <dsp:cNvSpPr/>
      </dsp:nvSpPr>
      <dsp:spPr>
        <a:xfrm>
          <a:off x="1347348" y="3617732"/>
          <a:ext cx="10417340" cy="1033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0389" tIns="50800" rIns="50800" bIns="50800" numCol="1" spcCol="1270" anchor="ctr" anchorCtr="0">
          <a:noAutofit/>
        </a:bodyPr>
        <a:lstStyle/>
        <a:p>
          <a:pPr marL="0" lvl="0" indent="0" algn="l" defTabSz="889000">
            <a:lnSpc>
              <a:spcPct val="90000"/>
            </a:lnSpc>
            <a:spcBef>
              <a:spcPct val="0"/>
            </a:spcBef>
            <a:spcAft>
              <a:spcPct val="35000"/>
            </a:spcAft>
            <a:buNone/>
          </a:pPr>
          <a:r>
            <a:rPr kumimoji="0" lang="en-US" sz="2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Use of Watson AIOps backed up by the SRE  principles poised to use a backbone of AI insights to speed up issue resolution, optimize cost, minimize risk and maximize value for company and users</a:t>
          </a:r>
          <a:endParaRPr lang="en-US" sz="2000" kern="1200" dirty="0"/>
        </a:p>
      </dsp:txBody>
      <dsp:txXfrm>
        <a:off x="1347348" y="3617732"/>
        <a:ext cx="10417340" cy="1033560"/>
      </dsp:txXfrm>
    </dsp:sp>
    <dsp:sp modelId="{ECF45B1C-F3BB-4BC2-BCEE-EC22A0E84452}">
      <dsp:nvSpPr>
        <dsp:cNvPr id="0" name=""/>
        <dsp:cNvSpPr/>
      </dsp:nvSpPr>
      <dsp:spPr>
        <a:xfrm>
          <a:off x="701373" y="3488536"/>
          <a:ext cx="1291951" cy="12919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E50653-8D06-4A05-A6F0-42F593B4BC4D}">
      <dsp:nvSpPr>
        <dsp:cNvPr id="0" name=""/>
        <dsp:cNvSpPr/>
      </dsp:nvSpPr>
      <dsp:spPr>
        <a:xfrm>
          <a:off x="754784" y="5168342"/>
          <a:ext cx="11009904" cy="10335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0389" tIns="50800" rIns="50800" bIns="50800" numCol="1" spcCol="1270" anchor="ctr" anchorCtr="0">
          <a:noAutofit/>
        </a:bodyPr>
        <a:lstStyle/>
        <a:p>
          <a:pPr marL="0" lvl="0" indent="0" algn="l" defTabSz="889000">
            <a:lnSpc>
              <a:spcPct val="90000"/>
            </a:lnSpc>
            <a:spcBef>
              <a:spcPct val="0"/>
            </a:spcBef>
            <a:spcAft>
              <a:spcPct val="35000"/>
            </a:spcAft>
            <a:buNone/>
          </a:pPr>
          <a:r>
            <a:rPr kumimoji="0" lang="en-US" sz="20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a:rPr>
            <a:t>IBM Dynamic Delivery leverages the IBM Garage for agility and innovation at scale and integrates advanced technologies to help emerge stronger than ever</a:t>
          </a:r>
          <a:endParaRPr kumimoji="0" lang="en-US" sz="2000" b="0" i="0" u="none" strike="noStrike" kern="1200" cap="none" spc="0" normalizeH="0" baseline="0" dirty="0">
            <a:ln>
              <a:noFill/>
            </a:ln>
            <a:solidFill>
              <a:srgbClr val="FFFFFF"/>
            </a:solidFill>
            <a:effectLst/>
            <a:uLnTx/>
            <a:uFillTx/>
            <a:latin typeface="IBM Plex Sans Light" panose="020B0403050203000203" pitchFamily="34" charset="0"/>
            <a:ea typeface="+mn-ea"/>
            <a:cs typeface="+mn-cs"/>
          </a:endParaRPr>
        </a:p>
      </dsp:txBody>
      <dsp:txXfrm>
        <a:off x="754784" y="5168342"/>
        <a:ext cx="11009904" cy="1033560"/>
      </dsp:txXfrm>
    </dsp:sp>
    <dsp:sp modelId="{4D971782-FAA2-43D1-B3DB-110294C7140F}">
      <dsp:nvSpPr>
        <dsp:cNvPr id="0" name=""/>
        <dsp:cNvSpPr/>
      </dsp:nvSpPr>
      <dsp:spPr>
        <a:xfrm>
          <a:off x="108809" y="5039147"/>
          <a:ext cx="1291951" cy="1291951"/>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F994E-28DF-46C5-AE74-F3BF07AFE8F1}">
      <dsp:nvSpPr>
        <dsp:cNvPr id="0" name=""/>
        <dsp:cNvSpPr/>
      </dsp:nvSpPr>
      <dsp:spPr>
        <a:xfrm>
          <a:off x="-6804089" y="-1040805"/>
          <a:ext cx="8101411" cy="8101411"/>
        </a:xfrm>
        <a:prstGeom prst="blockArc">
          <a:avLst>
            <a:gd name="adj1" fmla="val 18900000"/>
            <a:gd name="adj2" fmla="val 2700000"/>
            <a:gd name="adj3" fmla="val 26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185F0-B8C3-4D8D-976D-47052594820A}">
      <dsp:nvSpPr>
        <dsp:cNvPr id="0" name=""/>
        <dsp:cNvSpPr/>
      </dsp:nvSpPr>
      <dsp:spPr>
        <a:xfrm>
          <a:off x="835548" y="601980"/>
          <a:ext cx="10943178" cy="12039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643" tIns="86360" rIns="86360" bIns="86360" numCol="1" spcCol="1270" anchor="ctr" anchorCtr="0">
          <a:noAutofit/>
        </a:bodyPr>
        <a:lstStyle/>
        <a:p>
          <a:pPr marL="0" lvl="0" indent="0" algn="just" defTabSz="1511300">
            <a:lnSpc>
              <a:spcPct val="90000"/>
            </a:lnSpc>
            <a:spcBef>
              <a:spcPct val="0"/>
            </a:spcBef>
            <a:spcAft>
              <a:spcPct val="35000"/>
            </a:spcAft>
            <a:buNone/>
          </a:pPr>
          <a:r>
            <a:rPr lang="en-US" altLang="zh-CN" sz="3400" kern="1200" dirty="0">
              <a:solidFill>
                <a:schemeClr val="tx1"/>
              </a:solidFill>
              <a:latin typeface="IBM Plex Sans" panose="020B0503050203000203" pitchFamily="34" charset="0"/>
              <a:ea typeface="黑体" panose="02010609060101010101" pitchFamily="49" charset="-122"/>
              <a:cs typeface="Arial"/>
              <a:sym typeface="IBM Plex Sans"/>
            </a:rPr>
            <a:t>Give IT Observability to see that all mission critical applications are running fine &amp; take action</a:t>
          </a:r>
          <a:r>
            <a:rPr lang="en-US" sz="3400" kern="1200" dirty="0">
              <a:solidFill>
                <a:schemeClr val="tx1"/>
              </a:solidFill>
            </a:rPr>
            <a:t>. </a:t>
          </a:r>
        </a:p>
      </dsp:txBody>
      <dsp:txXfrm>
        <a:off x="835548" y="601980"/>
        <a:ext cx="10943178" cy="1203960"/>
      </dsp:txXfrm>
    </dsp:sp>
    <dsp:sp modelId="{4CBEF0EA-E9BD-472C-A82F-9DFB480E3380}">
      <dsp:nvSpPr>
        <dsp:cNvPr id="0" name=""/>
        <dsp:cNvSpPr/>
      </dsp:nvSpPr>
      <dsp:spPr>
        <a:xfrm>
          <a:off x="83073" y="451485"/>
          <a:ext cx="1504950" cy="15049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E5A10D-AE43-4159-A3EA-C7189C3FEF45}">
      <dsp:nvSpPr>
        <dsp:cNvPr id="0" name=""/>
        <dsp:cNvSpPr/>
      </dsp:nvSpPr>
      <dsp:spPr>
        <a:xfrm>
          <a:off x="1273187" y="2407920"/>
          <a:ext cx="10505539" cy="12039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643" tIns="71120" rIns="71120" bIns="71120" numCol="1" spcCol="1270" anchor="ctr" anchorCtr="0">
          <a:noAutofit/>
        </a:bodyPr>
        <a:lstStyle/>
        <a:p>
          <a:pPr marL="0" lvl="0" indent="0" algn="just" defTabSz="1244600">
            <a:lnSpc>
              <a:spcPct val="90000"/>
            </a:lnSpc>
            <a:spcBef>
              <a:spcPct val="0"/>
            </a:spcBef>
            <a:spcAft>
              <a:spcPct val="35000"/>
            </a:spcAft>
            <a:buNone/>
          </a:pPr>
          <a:r>
            <a:rPr lang="en-US" sz="2800" kern="1200" dirty="0" err="1">
              <a:solidFill>
                <a:srgbClr val="FFFFFF"/>
              </a:solidFill>
              <a:latin typeface="IBM Plex Sans Regular"/>
              <a:ea typeface="+mn-ea"/>
              <a:cs typeface="+mn-cs"/>
            </a:rPr>
            <a:t>Celonis</a:t>
          </a:r>
          <a:r>
            <a:rPr lang="en-US" sz="2800" kern="1200" dirty="0">
              <a:solidFill>
                <a:srgbClr val="FFFFFF"/>
              </a:solidFill>
              <a:latin typeface="IBM Plex Sans Regular"/>
              <a:ea typeface="+mn-ea"/>
              <a:cs typeface="+mn-cs"/>
            </a:rPr>
            <a:t> </a:t>
          </a:r>
          <a:r>
            <a:rPr lang="en-US" altLang="zh-CN" sz="2800" kern="1200" dirty="0">
              <a:solidFill>
                <a:srgbClr val="FFFFFF"/>
              </a:solidFill>
              <a:latin typeface="IBM Plex Sans Regular"/>
              <a:ea typeface="+mn-ea"/>
              <a:cs typeface="+mn-cs"/>
              <a:sym typeface="IBM Plex Sans Light"/>
            </a:rPr>
            <a:t>helps identify weaknesses, bottlenecks and problems with both Business and IT processes across application landscape.</a:t>
          </a:r>
          <a:endParaRPr lang="en-US" sz="2800" kern="1200" dirty="0">
            <a:solidFill>
              <a:srgbClr val="FFFFFF"/>
            </a:solidFill>
            <a:latin typeface="IBM Plex Sans Regular"/>
            <a:ea typeface="+mn-ea"/>
            <a:cs typeface="+mn-cs"/>
          </a:endParaRPr>
        </a:p>
      </dsp:txBody>
      <dsp:txXfrm>
        <a:off x="1273187" y="2407920"/>
        <a:ext cx="10505539" cy="1203960"/>
      </dsp:txXfrm>
    </dsp:sp>
    <dsp:sp modelId="{F934375C-81A9-4133-8E9E-210D9FAE8082}">
      <dsp:nvSpPr>
        <dsp:cNvPr id="0" name=""/>
        <dsp:cNvSpPr/>
      </dsp:nvSpPr>
      <dsp:spPr>
        <a:xfrm>
          <a:off x="520712" y="2257425"/>
          <a:ext cx="1504950" cy="15049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A4E254-983A-4023-B599-52AABF6EEDEB}">
      <dsp:nvSpPr>
        <dsp:cNvPr id="0" name=""/>
        <dsp:cNvSpPr/>
      </dsp:nvSpPr>
      <dsp:spPr>
        <a:xfrm>
          <a:off x="835548" y="4213860"/>
          <a:ext cx="10943178" cy="120396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643" tIns="60960" rIns="60960" bIns="60960" numCol="1" spcCol="1270" anchor="ctr" anchorCtr="0">
          <a:noAutofit/>
        </a:bodyPr>
        <a:lstStyle/>
        <a:p>
          <a:pPr marL="0" lvl="0" indent="0" algn="just" defTabSz="1066800">
            <a:lnSpc>
              <a:spcPct val="90000"/>
            </a:lnSpc>
            <a:spcBef>
              <a:spcPct val="0"/>
            </a:spcBef>
            <a:spcAft>
              <a:spcPct val="35000"/>
            </a:spcAft>
            <a:buNone/>
          </a:pPr>
          <a:r>
            <a:rPr lang="en-US" altLang="zh-CN" sz="2400" kern="1200" dirty="0">
              <a:solidFill>
                <a:srgbClr val="FFFFFF"/>
              </a:solidFill>
              <a:latin typeface="IBM Plex Sans Regular"/>
              <a:ea typeface="+mn-ea"/>
              <a:cs typeface="+mn-cs"/>
              <a:sym typeface="IBM Plex Sans"/>
            </a:rPr>
            <a:t>Co-work with </a:t>
          </a:r>
          <a:r>
            <a:rPr lang="en-US" altLang="zh-CN" sz="2400" kern="1200" dirty="0" err="1">
              <a:solidFill>
                <a:srgbClr val="FFFFFF"/>
              </a:solidFill>
              <a:latin typeface="IBM Plex Sans Regular"/>
              <a:ea typeface="+mn-ea"/>
              <a:cs typeface="+mn-cs"/>
              <a:sym typeface="IBM Plex Sans"/>
            </a:rPr>
            <a:t>LoBs</a:t>
          </a:r>
          <a:r>
            <a:rPr lang="en-US" altLang="zh-CN" sz="2400" kern="1200" dirty="0">
              <a:solidFill>
                <a:srgbClr val="FFFFFF"/>
              </a:solidFill>
              <a:latin typeface="IBM Plex Sans Regular"/>
              <a:ea typeface="+mn-ea"/>
              <a:cs typeface="+mn-cs"/>
              <a:sym typeface="IBM Plex Sans"/>
            </a:rPr>
            <a:t> to understand the operational inefficiencies, service quality issues and co-design the new solution by proposing SIAM &amp; SNOW based consolidation</a:t>
          </a:r>
          <a:endParaRPr lang="en-US" sz="2400" kern="1200" dirty="0">
            <a:solidFill>
              <a:srgbClr val="FFFFFF"/>
            </a:solidFill>
            <a:latin typeface="IBM Plex Sans Regular"/>
            <a:ea typeface="+mn-ea"/>
            <a:cs typeface="+mn-cs"/>
          </a:endParaRPr>
        </a:p>
      </dsp:txBody>
      <dsp:txXfrm>
        <a:off x="835548" y="4213860"/>
        <a:ext cx="10943178" cy="1203960"/>
      </dsp:txXfrm>
    </dsp:sp>
    <dsp:sp modelId="{ECF45B1C-F3BB-4BC2-BCEE-EC22A0E84452}">
      <dsp:nvSpPr>
        <dsp:cNvPr id="0" name=""/>
        <dsp:cNvSpPr/>
      </dsp:nvSpPr>
      <dsp:spPr>
        <a:xfrm>
          <a:off x="83073" y="4063365"/>
          <a:ext cx="1504950" cy="150495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F994E-28DF-46C5-AE74-F3BF07AFE8F1}">
      <dsp:nvSpPr>
        <dsp:cNvPr id="0" name=""/>
        <dsp:cNvSpPr/>
      </dsp:nvSpPr>
      <dsp:spPr>
        <a:xfrm>
          <a:off x="-6720006" y="-1028000"/>
          <a:ext cx="8001350" cy="8001350"/>
        </a:xfrm>
        <a:prstGeom prst="blockArc">
          <a:avLst>
            <a:gd name="adj1" fmla="val 18900000"/>
            <a:gd name="adj2" fmla="val 2700000"/>
            <a:gd name="adj3" fmla="val 27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E185F0-B8C3-4D8D-976D-47052594820A}">
      <dsp:nvSpPr>
        <dsp:cNvPr id="0" name=""/>
        <dsp:cNvSpPr/>
      </dsp:nvSpPr>
      <dsp:spPr>
        <a:xfrm>
          <a:off x="825214" y="594535"/>
          <a:ext cx="10954539" cy="11890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3824" tIns="45720" rIns="45720" bIns="45720" numCol="1" spcCol="1270" anchor="ctr" anchorCtr="0">
          <a:noAutofit/>
        </a:bodyPr>
        <a:lstStyle/>
        <a:p>
          <a:pPr marL="0" lvl="0" indent="0" algn="just" defTabSz="800100">
            <a:lnSpc>
              <a:spcPct val="90000"/>
            </a:lnSpc>
            <a:spcBef>
              <a:spcPct val="0"/>
            </a:spcBef>
            <a:spcAft>
              <a:spcPct val="35000"/>
            </a:spcAft>
            <a:buClrTx/>
            <a:buSzTx/>
            <a:buFontTx/>
            <a:buNone/>
          </a:pPr>
          <a:r>
            <a:rPr lang="en-US" altLang="zh-CN" sz="1800" kern="1200" noProof="0" dirty="0">
              <a:latin typeface="IBM Plex Sans Light" panose="020B0403050203000203" pitchFamily="34" charset="0"/>
              <a:sym typeface="IBM Plex Sans Light"/>
            </a:rPr>
            <a:t>Using knowledge gained of client application estate through co-working and observability, and powered by IBM partner ecosystem capabilities, IBM can help design a roadmap for continuous modernization aligned to larger cloud and business transformation objectives  for impactful business outcomes.</a:t>
          </a:r>
          <a:endParaRPr lang="en-US" sz="1800" kern="1200" dirty="0">
            <a:latin typeface="IBM Plex Sans Light" panose="020B0403050203000203" pitchFamily="34" charset="0"/>
          </a:endParaRPr>
        </a:p>
      </dsp:txBody>
      <dsp:txXfrm>
        <a:off x="825214" y="594535"/>
        <a:ext cx="10954539" cy="1189070"/>
      </dsp:txXfrm>
    </dsp:sp>
    <dsp:sp modelId="{4CBEF0EA-E9BD-472C-A82F-9DFB480E3380}">
      <dsp:nvSpPr>
        <dsp:cNvPr id="0" name=""/>
        <dsp:cNvSpPr/>
      </dsp:nvSpPr>
      <dsp:spPr>
        <a:xfrm>
          <a:off x="82045" y="445901"/>
          <a:ext cx="1486337" cy="14863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E5A10D-AE43-4159-A3EA-C7189C3FEF45}">
      <dsp:nvSpPr>
        <dsp:cNvPr id="0" name=""/>
        <dsp:cNvSpPr/>
      </dsp:nvSpPr>
      <dsp:spPr>
        <a:xfrm>
          <a:off x="1257441" y="2378139"/>
          <a:ext cx="10522312" cy="11890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3824" tIns="45720" rIns="45720" bIns="45720" numCol="1" spcCol="1270" anchor="ctr" anchorCtr="0">
          <a:noAutofit/>
        </a:bodyPr>
        <a:lstStyle/>
        <a:p>
          <a:pPr marL="0" lvl="0" indent="0" algn="just" defTabSz="800100">
            <a:lnSpc>
              <a:spcPct val="90000"/>
            </a:lnSpc>
            <a:spcBef>
              <a:spcPct val="0"/>
            </a:spcBef>
            <a:spcAft>
              <a:spcPct val="35000"/>
            </a:spcAft>
            <a:buNone/>
          </a:pPr>
          <a:r>
            <a:rPr lang="en-US" altLang="zh-CN" sz="1800" b="0" kern="1200" dirty="0">
              <a:solidFill>
                <a:srgbClr val="FFFFFF"/>
              </a:solidFill>
              <a:latin typeface="IBM Plex Sans Light" panose="020B0403050203000203" pitchFamily="34" charset="0"/>
              <a:ea typeface="+mn-ea"/>
              <a:cs typeface="+mn-cs"/>
            </a:rPr>
            <a:t>IBM will help client teams build the appropriate skillsets – achieving depth and breadth of skills in client practitioners.</a:t>
          </a:r>
          <a:endParaRPr lang="en-US" sz="1800" kern="1200" dirty="0"/>
        </a:p>
      </dsp:txBody>
      <dsp:txXfrm>
        <a:off x="1257441" y="2378139"/>
        <a:ext cx="10522312" cy="1189070"/>
      </dsp:txXfrm>
    </dsp:sp>
    <dsp:sp modelId="{F934375C-81A9-4133-8E9E-210D9FAE8082}">
      <dsp:nvSpPr>
        <dsp:cNvPr id="0" name=""/>
        <dsp:cNvSpPr/>
      </dsp:nvSpPr>
      <dsp:spPr>
        <a:xfrm>
          <a:off x="514272" y="2229506"/>
          <a:ext cx="1486337" cy="14863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A4E254-983A-4023-B599-52AABF6EEDEB}">
      <dsp:nvSpPr>
        <dsp:cNvPr id="0" name=""/>
        <dsp:cNvSpPr/>
      </dsp:nvSpPr>
      <dsp:spPr>
        <a:xfrm>
          <a:off x="825214" y="4161745"/>
          <a:ext cx="10954539" cy="11890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43824" tIns="48260" rIns="48260" bIns="48260" numCol="1" spcCol="1270" anchor="ctr" anchorCtr="0">
          <a:noAutofit/>
        </a:bodyPr>
        <a:lstStyle/>
        <a:p>
          <a:pPr marL="0" lvl="0" indent="0" algn="just" defTabSz="844550">
            <a:lnSpc>
              <a:spcPct val="90000"/>
            </a:lnSpc>
            <a:spcBef>
              <a:spcPct val="0"/>
            </a:spcBef>
            <a:spcAft>
              <a:spcPct val="35000"/>
            </a:spcAft>
            <a:buNone/>
          </a:pPr>
          <a:r>
            <a:rPr lang="en-US" sz="1900" kern="1200" dirty="0">
              <a:latin typeface="IBM Plex Sans Light" panose="020B0403050203000203" pitchFamily="34" charset="0"/>
            </a:rPr>
            <a:t>By leveraging proprietary assets, tools, and methodologies like IBM Garage, IBM provide client with an approach to successfully initiate, sustain, and govern talent and cultural change initiatives at scale, so that client teams learn how to coexist in the new Hybrid World alongside partnerships and ecosystems.</a:t>
          </a:r>
          <a:endParaRPr lang="en-US" sz="1900" b="0" kern="1200" dirty="0">
            <a:solidFill>
              <a:srgbClr val="FFFFFF"/>
            </a:solidFill>
            <a:latin typeface="IBM Plex Sans Light" panose="020B0403050203000203" pitchFamily="34" charset="0"/>
            <a:ea typeface="+mn-ea"/>
            <a:cs typeface="+mn-cs"/>
          </a:endParaRPr>
        </a:p>
      </dsp:txBody>
      <dsp:txXfrm>
        <a:off x="825214" y="4161745"/>
        <a:ext cx="10954539" cy="1189070"/>
      </dsp:txXfrm>
    </dsp:sp>
    <dsp:sp modelId="{ECF45B1C-F3BB-4BC2-BCEE-EC22A0E84452}">
      <dsp:nvSpPr>
        <dsp:cNvPr id="0" name=""/>
        <dsp:cNvSpPr/>
      </dsp:nvSpPr>
      <dsp:spPr>
        <a:xfrm>
          <a:off x="82045" y="4013111"/>
          <a:ext cx="1486337" cy="14863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IBM Consulting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IBM Consulting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1463040" rtl="0" eaLnBrk="1" latinLnBrk="0" hangingPunct="1">
      <a:spcBef>
        <a:spcPts val="960"/>
      </a:spcBef>
      <a:defRPr sz="1600" b="0" i="0" kern="1200">
        <a:solidFill>
          <a:schemeClr val="bg1"/>
        </a:solidFill>
        <a:latin typeface="IBM Plex Sans" panose="020B0503050203000203" pitchFamily="34" charset="0"/>
        <a:ea typeface="+mn-ea"/>
        <a:cs typeface="+mn-cs"/>
      </a:defRPr>
    </a:lvl1pPr>
    <a:lvl2pPr marL="279400" indent="-271781" algn="l" defTabSz="1463040" rtl="0" eaLnBrk="1" latinLnBrk="0" hangingPunct="1">
      <a:spcBef>
        <a:spcPts val="960"/>
      </a:spcBef>
      <a:buFont typeface="IBM Plex Sans"/>
      <a:buChar char="–"/>
      <a:tabLst/>
      <a:defRPr sz="1600" b="0" i="0" kern="1200">
        <a:solidFill>
          <a:schemeClr val="bg1"/>
        </a:solidFill>
        <a:latin typeface="IBM Plex Sans" panose="020B0503050203000203" pitchFamily="34" charset="0"/>
        <a:ea typeface="+mn-ea"/>
        <a:cs typeface="+mn-cs"/>
      </a:defRPr>
    </a:lvl2pPr>
    <a:lvl3pPr marL="555955" indent="-277978" algn="l" defTabSz="1463040" rtl="0" eaLnBrk="1" latinLnBrk="0" hangingPunct="1">
      <a:spcBef>
        <a:spcPts val="960"/>
      </a:spcBef>
      <a:buFont typeface="Arial" panose="020B0604020202020204" pitchFamily="34" charset="0"/>
      <a:buChar char="•"/>
      <a:tabLst/>
      <a:defRPr sz="1600" b="0" i="0" kern="1200">
        <a:solidFill>
          <a:schemeClr val="bg1"/>
        </a:solidFill>
        <a:latin typeface="IBM Plex Sans" panose="020B0503050203000203" pitchFamily="34" charset="0"/>
        <a:ea typeface="+mn-ea"/>
        <a:cs typeface="+mn-cs"/>
      </a:defRPr>
    </a:lvl3pPr>
    <a:lvl4pPr marL="1009498" indent="-277978" algn="l" defTabSz="1463040" rtl="0" eaLnBrk="1" latinLnBrk="0" hangingPunct="1">
      <a:spcBef>
        <a:spcPts val="960"/>
      </a:spcBef>
      <a:buFont typeface="IBM Plex Sans"/>
      <a:buChar char="–"/>
      <a:tabLst/>
      <a:defRPr sz="1600" b="0" i="0" kern="1200">
        <a:solidFill>
          <a:schemeClr val="bg1"/>
        </a:solidFill>
        <a:latin typeface="IBM Plex Sans" panose="020B0503050203000203" pitchFamily="34" charset="0"/>
        <a:ea typeface="+mn-ea"/>
        <a:cs typeface="+mn-cs"/>
      </a:defRPr>
    </a:lvl4pPr>
    <a:lvl5pPr marL="279400" marR="0" indent="-271781" algn="l" defTabSz="1463040" rtl="0" eaLnBrk="1" fontAlgn="base" latinLnBrk="0" hangingPunct="1">
      <a:lnSpc>
        <a:spcPct val="100000"/>
      </a:lnSpc>
      <a:spcBef>
        <a:spcPts val="960"/>
      </a:spcBef>
      <a:spcAft>
        <a:spcPct val="0"/>
      </a:spcAft>
      <a:buClr>
        <a:srgbClr val="000000"/>
      </a:buClr>
      <a:buSzTx/>
      <a:buFont typeface="IBM Plex Sans" charset="-120"/>
      <a:buChar char="»"/>
      <a:tabLst/>
      <a:defRPr sz="1600" b="0" i="0" kern="1200">
        <a:solidFill>
          <a:schemeClr val="bg1"/>
        </a:solidFill>
        <a:latin typeface="IBM Plex Sans" panose="020B0503050203000203" pitchFamily="34" charset="0"/>
        <a:ea typeface="+mn-ea"/>
        <a:cs typeface="+mn-cs"/>
      </a:defRPr>
    </a:lvl5pPr>
    <a:lvl6pPr marL="3657600" algn="l" defTabSz="1463040" rtl="0" eaLnBrk="1" latinLnBrk="0" hangingPunct="1">
      <a:defRPr sz="1920" kern="1200">
        <a:solidFill>
          <a:schemeClr val="tx1"/>
        </a:solidFill>
        <a:latin typeface="+mn-lt"/>
        <a:ea typeface="+mn-ea"/>
        <a:cs typeface="+mn-cs"/>
      </a:defRPr>
    </a:lvl6pPr>
    <a:lvl7pPr marL="4389120" algn="l" defTabSz="1463040" rtl="0" eaLnBrk="1" latinLnBrk="0" hangingPunct="1">
      <a:defRPr sz="1920" kern="1200">
        <a:solidFill>
          <a:schemeClr val="tx1"/>
        </a:solidFill>
        <a:latin typeface="+mn-lt"/>
        <a:ea typeface="+mn-ea"/>
        <a:cs typeface="+mn-cs"/>
      </a:defRPr>
    </a:lvl7pPr>
    <a:lvl8pPr marL="5120640" algn="l" defTabSz="1463040" rtl="0" eaLnBrk="1" latinLnBrk="0" hangingPunct="1">
      <a:defRPr sz="1920" kern="1200">
        <a:solidFill>
          <a:schemeClr val="tx1"/>
        </a:solidFill>
        <a:latin typeface="+mn-lt"/>
        <a:ea typeface="+mn-ea"/>
        <a:cs typeface="+mn-cs"/>
      </a:defRPr>
    </a:lvl8pPr>
    <a:lvl9pPr marL="5852160" algn="l" defTabSz="146304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lients.451research.com/reportaction/98047/Toc"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lang="en-IN"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rPr>
              <a:t>IBM Consulting / Month XX, 2022 / © 2022 IBM Corporation</a:t>
            </a:r>
          </a:p>
        </p:txBody>
      </p:sp>
    </p:spTree>
    <p:extLst>
      <p:ext uri="{BB962C8B-B14F-4D97-AF65-F5344CB8AC3E}">
        <p14:creationId xmlns:p14="http://schemas.microsoft.com/office/powerpoint/2010/main" val="2679768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endParaRPr lang="en-US" dirty="0"/>
          </a:p>
        </p:txBody>
      </p:sp>
    </p:spTree>
    <p:extLst>
      <p:ext uri="{BB962C8B-B14F-4D97-AF65-F5344CB8AC3E}">
        <p14:creationId xmlns:p14="http://schemas.microsoft.com/office/powerpoint/2010/main" val="31644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endParaRPr lang="en-US" dirty="0"/>
          </a:p>
        </p:txBody>
      </p:sp>
    </p:spTree>
    <p:extLst>
      <p:ext uri="{BB962C8B-B14F-4D97-AF65-F5344CB8AC3E}">
        <p14:creationId xmlns:p14="http://schemas.microsoft.com/office/powerpoint/2010/main" val="376428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0000"/>
              </a:lnSpc>
              <a:spcBef>
                <a:spcPts val="0"/>
              </a:spcBef>
              <a:spcAft>
                <a:spcPts val="0"/>
              </a:spcAft>
              <a:buClrTx/>
              <a:buSzTx/>
              <a:buFontTx/>
              <a:buNone/>
              <a:tabLst/>
              <a:defRPr/>
            </a:pPr>
            <a:r>
              <a:rPr lang="en-US" dirty="0"/>
              <a:t>Sources:</a:t>
            </a:r>
          </a:p>
          <a:p>
            <a:r>
              <a:rPr lang="en-US" dirty="0"/>
              <a:t>451: </a:t>
            </a:r>
            <a:r>
              <a:rPr lang="en-US" u="sng" dirty="0">
                <a:solidFill>
                  <a:srgbClr val="DCA10D"/>
                </a:solidFill>
                <a:latin typeface="Helvetica Neue" panose="02000503000000020004" pitchFamily="2" charset="0"/>
                <a:hlinkClick r:id="rId3"/>
              </a:rPr>
              <a:t>https://clients.451research.com/reportaction/98047/Toc</a:t>
            </a:r>
            <a:endParaRPr lang="en-US" dirty="0"/>
          </a:p>
          <a:p>
            <a:endParaRPr lang="en-US" dirty="0"/>
          </a:p>
          <a:p>
            <a:r>
              <a:rPr lang="en-US" dirty="0"/>
              <a:t>Notes:</a:t>
            </a:r>
          </a:p>
          <a:p>
            <a:pPr>
              <a:buFont typeface="Arial" panose="020B0604020202020204" pitchFamily="34" charset="0"/>
              <a:buChar char="•"/>
            </a:pPr>
            <a:r>
              <a:rPr lang="en-US" dirty="0">
                <a:solidFill>
                  <a:srgbClr val="222222"/>
                </a:solidFill>
                <a:latin typeface="Lato"/>
              </a:rPr>
              <a:t> Cloud is the primary driver going forward, with 57% of workloads primarily running on hosted or public cloud environments. </a:t>
            </a:r>
          </a:p>
          <a:p>
            <a:pPr>
              <a:buFont typeface="Arial" panose="020B0604020202020204" pitchFamily="34" charset="0"/>
              <a:buChar char="•"/>
            </a:pPr>
            <a:r>
              <a:rPr lang="en-US" dirty="0">
                <a:solidFill>
                  <a:srgbClr val="222222"/>
                </a:solidFill>
                <a:latin typeface="Lato"/>
              </a:rPr>
              <a:t> Meanwhile, private and dedicated environments, will reduce in usage  but remain for more back office, ERP, SCM. </a:t>
            </a:r>
          </a:p>
          <a:p>
            <a:pPr>
              <a:buFont typeface="Arial" panose="020B0604020202020204" pitchFamily="34" charset="0"/>
              <a:buChar char="•"/>
            </a:pPr>
            <a:r>
              <a:rPr lang="en-US" dirty="0">
                <a:solidFill>
                  <a:srgbClr val="222222"/>
                </a:solidFill>
                <a:latin typeface="Lato"/>
              </a:rPr>
              <a:t> </a:t>
            </a:r>
            <a:r>
              <a:rPr lang="en-US" dirty="0"/>
              <a:t>Note: Cloud ERP is in demand, but compliance issues and difficulties in moving sensitive data remain an issue and rule out “life and shift” – Cloud Alliance, 2019.</a:t>
            </a:r>
          </a:p>
        </p:txBody>
      </p:sp>
    </p:spTree>
    <p:extLst>
      <p:ext uri="{BB962C8B-B14F-4D97-AF65-F5344CB8AC3E}">
        <p14:creationId xmlns:p14="http://schemas.microsoft.com/office/powerpoint/2010/main" val="247035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rPr>
              <a:t>IBM Consulting / Month XX, 2022 / © 2022 IBM Corporation</a:t>
            </a:r>
          </a:p>
        </p:txBody>
      </p:sp>
    </p:spTree>
    <p:extLst>
      <p:ext uri="{BB962C8B-B14F-4D97-AF65-F5344CB8AC3E}">
        <p14:creationId xmlns:p14="http://schemas.microsoft.com/office/powerpoint/2010/main" val="82136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This exemplifies and amplifies the collaboration between IT and business, embracing the </a:t>
            </a:r>
            <a:r>
              <a:rPr lang="en-IN" dirty="0" err="1"/>
              <a:t>BizDevSecOps</a:t>
            </a:r>
            <a:r>
              <a:rPr lang="en-IN" dirty="0"/>
              <a:t> way of engineering a change, using IBM’s Garage workshop. The table shows the workshop phases, what each persona from business and IT and Garage bring to the table and what outcomes are realized for each phase and how each one complements the other.</a:t>
            </a:r>
            <a:endParaRPr lang="en-US" dirty="0"/>
          </a:p>
        </p:txBody>
      </p:sp>
    </p:spTree>
    <p:extLst>
      <p:ext uri="{BB962C8B-B14F-4D97-AF65-F5344CB8AC3E}">
        <p14:creationId xmlns:p14="http://schemas.microsoft.com/office/powerpoint/2010/main" val="63637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09757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rPr>
              <a:t>IBM Consulting / Month XX, 2022 / © 2022 IBM Corporation</a:t>
            </a:r>
          </a:p>
        </p:txBody>
      </p:sp>
    </p:spTree>
    <p:extLst>
      <p:ext uri="{BB962C8B-B14F-4D97-AF65-F5344CB8AC3E}">
        <p14:creationId xmlns:p14="http://schemas.microsoft.com/office/powerpoint/2010/main" val="4000648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Consulting / Month XX, 2022 / © 2022 IBM Corporation</a:t>
            </a:r>
            <a:endParaRPr lang="en-US" dirty="0"/>
          </a:p>
        </p:txBody>
      </p:sp>
    </p:spTree>
    <p:extLst>
      <p:ext uri="{BB962C8B-B14F-4D97-AF65-F5344CB8AC3E}">
        <p14:creationId xmlns:p14="http://schemas.microsoft.com/office/powerpoint/2010/main" val="313904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154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363"/>
            <a:endParaRPr lang="en-US" sz="2000" dirty="0">
              <a:solidFill>
                <a:srgbClr val="FFFFFF"/>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74497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r>
              <a:rPr lang="en-US" dirty="0"/>
              <a:t>This use case encapsulates the elements of “Accelerate”. The application portfolio assessment is driven by a persistent business problem that led to identifying a specific technical debt and the value stream that was getting impacted. Once this got validated by business and the fix was quickly deployed apart from ensuring that the rest of  applications ran smoothly, the savings can be significant.  </a:t>
            </a:r>
          </a:p>
        </p:txBody>
      </p:sp>
    </p:spTree>
    <p:extLst>
      <p:ext uri="{BB962C8B-B14F-4D97-AF65-F5344CB8AC3E}">
        <p14:creationId xmlns:p14="http://schemas.microsoft.com/office/powerpoint/2010/main" val="42962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endParaRPr lang="en-US" dirty="0"/>
          </a:p>
        </p:txBody>
      </p:sp>
    </p:spTree>
    <p:extLst>
      <p:ext uri="{BB962C8B-B14F-4D97-AF65-F5344CB8AC3E}">
        <p14:creationId xmlns:p14="http://schemas.microsoft.com/office/powerpoint/2010/main" val="150537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endParaRPr lang="en-US" dirty="0"/>
          </a:p>
        </p:txBody>
      </p:sp>
    </p:spTree>
    <p:extLst>
      <p:ext uri="{BB962C8B-B14F-4D97-AF65-F5344CB8AC3E}">
        <p14:creationId xmlns:p14="http://schemas.microsoft.com/office/powerpoint/2010/main" val="606335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1">
              <a:lnSpc>
                <a:spcPct val="150000"/>
              </a:lnSpc>
            </a:pPr>
            <a:endParaRPr lang="en-US" dirty="0"/>
          </a:p>
        </p:txBody>
      </p:sp>
    </p:spTree>
    <p:extLst>
      <p:ext uri="{BB962C8B-B14F-4D97-AF65-F5344CB8AC3E}">
        <p14:creationId xmlns:p14="http://schemas.microsoft.com/office/powerpoint/2010/main" val="402476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10.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4.xml"/><Relationship Id="rId5" Type="http://schemas.openxmlformats.org/officeDocument/2006/relationships/image" Target="../media/image7.emf"/><Relationship Id="rId4" Type="http://schemas.openxmlformats.org/officeDocument/2006/relationships/image" Target="../media/image10.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10.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7.emf"/><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336499" y="1959024"/>
            <a:ext cx="6627571" cy="5247437"/>
          </a:xfrm>
        </p:spPr>
        <p:txBody>
          <a:bodyPr/>
          <a:lstStyle>
            <a:lvl1pPr>
              <a:defRPr sz="3800"/>
            </a:lvl1pPr>
          </a:lstStyle>
          <a:p>
            <a:pPr lvl="0"/>
            <a:r>
              <a:rPr lang="en-GB"/>
              <a:t>Click to edit Master text styles</a:t>
            </a:r>
          </a:p>
        </p:txBody>
      </p:sp>
      <p:sp>
        <p:nvSpPr>
          <p:cNvPr id="6" name="Text Placeholder"/>
          <p:cNvSpPr>
            <a:spLocks noGrp="1"/>
          </p:cNvSpPr>
          <p:nvPr>
            <p:ph type="body" sz="quarter" idx="12"/>
          </p:nvPr>
        </p:nvSpPr>
        <p:spPr>
          <a:xfrm>
            <a:off x="7666330" y="2002915"/>
            <a:ext cx="65983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6576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73152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09728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65403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096923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05599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4023360" y="1989734"/>
            <a:ext cx="1024128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23210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22271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4008730" y="2015401"/>
            <a:ext cx="2940710" cy="5203546"/>
          </a:xfrm>
        </p:spPr>
        <p:txBody>
          <a:bodyPr/>
          <a:lstStyle>
            <a:lvl1pPr>
              <a:spcBef>
                <a:spcPts val="480"/>
              </a:spcBef>
              <a:defRPr sz="2240">
                <a:solidFill>
                  <a:schemeClr val="tx1"/>
                </a:solidFill>
              </a:defRPr>
            </a:lvl1pPr>
            <a:lvl2pPr>
              <a:spcBef>
                <a:spcPts val="1760"/>
              </a:spcBef>
              <a:defRPr sz="2240">
                <a:solidFill>
                  <a:schemeClr val="tx1"/>
                </a:solidFill>
              </a:defRPr>
            </a:lvl2pPr>
            <a:lvl3pPr>
              <a:spcBef>
                <a:spcPts val="1760"/>
              </a:spcBef>
              <a:defRPr sz="2240">
                <a:solidFill>
                  <a:schemeClr val="tx1"/>
                </a:solidFill>
              </a:defRPr>
            </a:lvl3pPr>
            <a:lvl4pPr>
              <a:spcBef>
                <a:spcPts val="1760"/>
              </a:spcBef>
              <a:defRPr sz="2240">
                <a:solidFill>
                  <a:schemeClr val="tx1"/>
                </a:solidFill>
              </a:defRPr>
            </a:lvl4pPr>
            <a:lvl5pPr>
              <a:spcBef>
                <a:spcPts val="1760"/>
              </a:spcBef>
              <a:defRPr sz="224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09693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4008730" y="2020214"/>
            <a:ext cx="2940710" cy="5203546"/>
          </a:xfrm>
        </p:spPr>
        <p:txBody>
          <a:bodyPr/>
          <a:lstStyle>
            <a:lvl1pPr>
              <a:spcBef>
                <a:spcPts val="480"/>
              </a:spcBef>
              <a:defRPr sz="1600">
                <a:solidFill>
                  <a:schemeClr val="tx1"/>
                </a:solidFill>
              </a:defRPr>
            </a:lvl1pPr>
            <a:lvl2pPr>
              <a:spcBef>
                <a:spcPts val="480"/>
              </a:spcBef>
              <a:defRPr sz="1600">
                <a:solidFill>
                  <a:schemeClr val="tx1"/>
                </a:solidFill>
              </a:defRPr>
            </a:lvl2pPr>
            <a:lvl3pPr>
              <a:spcBef>
                <a:spcPts val="480"/>
              </a:spcBef>
              <a:defRPr sz="1600">
                <a:solidFill>
                  <a:schemeClr val="tx1"/>
                </a:solidFill>
              </a:defRPr>
            </a:lvl3pPr>
            <a:lvl4pPr>
              <a:spcBef>
                <a:spcPts val="480"/>
              </a:spcBef>
              <a:defRPr sz="1600">
                <a:solidFill>
                  <a:schemeClr val="tx1"/>
                </a:solidFill>
              </a:defRPr>
            </a:lvl4pPr>
            <a:lvl5pPr>
              <a:spcBef>
                <a:spcPts val="480"/>
              </a:spcBef>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37069" y="1945843"/>
            <a:ext cx="6627571" cy="5247437"/>
          </a:xfrm>
        </p:spPr>
        <p:txBody>
          <a:bodyPr/>
          <a:lstStyle>
            <a:lvl1pPr>
              <a:defRPr sz="384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53530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511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a:solidFill>
                  <a:schemeClr val="tx1"/>
                </a:solidFill>
              </a:defRPr>
            </a:lvl1pPr>
          </a:lstStyle>
          <a:p>
            <a:r>
              <a:rPr lang="en-GB" dirty="0"/>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790545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90422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21895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2018995"/>
            <a:ext cx="6598310" cy="2095805"/>
          </a:xfrm>
        </p:spPr>
        <p:txBody>
          <a:bodyPr/>
          <a:lstStyle>
            <a:lvl1pPr>
              <a:spcBef>
                <a:spcPts val="0"/>
              </a:spcBef>
              <a:defRPr sz="1600">
                <a:solidFill>
                  <a:schemeClr val="tx1"/>
                </a:solidFill>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351130" y="5135271"/>
            <a:ext cx="10255910" cy="2092147"/>
          </a:xfrm>
        </p:spPr>
        <p:txBody>
          <a:bodyPr anchor="b"/>
          <a:lstStyle>
            <a:lvl1pPr>
              <a:spcBef>
                <a:spcPts val="480"/>
              </a:spcBef>
              <a:defRPr sz="960">
                <a:solidFill>
                  <a:schemeClr val="tx1"/>
                </a:solidFill>
              </a:defRPr>
            </a:lvl1pPr>
            <a:lvl2pPr>
              <a:defRPr sz="960"/>
            </a:lvl2pPr>
            <a:lvl3pPr>
              <a:defRPr sz="960"/>
            </a:lvl3pPr>
            <a:lvl4pPr>
              <a:defRPr sz="960"/>
            </a:lvl4pPr>
            <a:lvl5pPr>
              <a:defRPr sz="96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12615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nimated Rebus sign-off (red4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30253-DA74-3E44-9BC6-8B5C1DD668E3}"/>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37353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351130" y="2002915"/>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4008730" y="2002915"/>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79511" y="2002915"/>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1323930" y="2002915"/>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nimated Rebus sign-off (yellow2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EBA7C-F498-524A-9427-6358C4846A40}"/>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164570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nimated Rebus sign-off (red2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54E53-3A23-9A4B-B6FC-E1BD369164DB}"/>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5814087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nimated Rebus sign-off (teal4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727A0-1A17-074E-8354-E327AC2DBC65}"/>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873343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nimated Rebus sign-off (grey2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35D96-8926-B845-B252-0835183F2183}"/>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0581847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atic Rebus sign-off (red40)">
    <p:bg>
      <p:bgPr>
        <a:solidFill>
          <a:srgbClr val="FF838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22529436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atic Rebus sign-off (yellow20)">
    <p:bg>
      <p:bgPr>
        <a:solidFill>
          <a:srgbClr val="FDDC6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12711883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tatic Rebus sign-off (red20)">
    <p:bg>
      <p:bgPr>
        <a:solidFill>
          <a:srgbClr val="FFD7D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27300119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tatic Rebus sign-off (teal40)">
    <p:bg>
      <p:bgPr>
        <a:solidFill>
          <a:srgbClr val="08BDB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12221108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tatic Rebus sign-off (grey20)">
    <p:bg>
      <p:bgPr>
        <a:solidFill>
          <a:srgbClr val="E0E0E0"/>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30922416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7" y="3700617"/>
            <a:ext cx="2076166" cy="828370"/>
          </a:xfrm>
          <a:prstGeom prst="rect">
            <a:avLst/>
          </a:prstGeom>
        </p:spPr>
      </p:pic>
    </p:spTree>
    <p:extLst>
      <p:ext uri="{BB962C8B-B14F-4D97-AF65-F5344CB8AC3E}">
        <p14:creationId xmlns:p14="http://schemas.microsoft.com/office/powerpoint/2010/main" val="325473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351130" y="2002915"/>
            <a:ext cx="65983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ibm sign-off (blue60)">
    <p:bg>
      <p:bgPr>
        <a:solidFill>
          <a:srgbClr val="BAE6FF"/>
        </a:solidFill>
        <a:effectLst/>
      </p:bgPr>
    </p:bg>
    <p:spTree>
      <p:nvGrpSpPr>
        <p:cNvPr id="1" name=""/>
        <p:cNvGrpSpPr/>
        <p:nvPr/>
      </p:nvGrpSpPr>
      <p:grpSpPr>
        <a:xfrm>
          <a:off x="0" y="0"/>
          <a:ext cx="0" cy="0"/>
          <a:chOff x="0" y="0"/>
          <a:chExt cx="0" cy="0"/>
        </a:xfrm>
      </p:grpSpPr>
      <p:pic>
        <p:nvPicPr>
          <p:cNvPr id="3" name="Picture">
            <a:extLst>
              <a:ext uri="{FF2B5EF4-FFF2-40B4-BE49-F238E27FC236}">
                <a16:creationId xmlns:a16="http://schemas.microsoft.com/office/drawing/2014/main" id="{84C5BA58-3252-EE40-9CFE-7EA0CFC34377}"/>
              </a:ext>
            </a:extLst>
          </p:cNvPr>
          <p:cNvPicPr>
            <a:picLocks noChangeAspect="1"/>
          </p:cNvPicPr>
          <p:nvPr userDrawn="1"/>
        </p:nvPicPr>
        <p:blipFill>
          <a:blip r:embed="rId2"/>
          <a:srcRect/>
          <a:stretch/>
        </p:blipFill>
        <p:spPr>
          <a:xfrm>
            <a:off x="6277117" y="3700617"/>
            <a:ext cx="2076166" cy="828370"/>
          </a:xfrm>
          <a:prstGeom prst="rect">
            <a:avLst/>
          </a:prstGeom>
        </p:spPr>
      </p:pic>
    </p:spTree>
    <p:extLst>
      <p:ext uri="{BB962C8B-B14F-4D97-AF65-F5344CB8AC3E}">
        <p14:creationId xmlns:p14="http://schemas.microsoft.com/office/powerpoint/2010/main" val="27642839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6"/>
            <a:ext cx="2076170" cy="828371"/>
          </a:xfrm>
          <a:prstGeom prst="rect">
            <a:avLst/>
          </a:prstGeom>
        </p:spPr>
      </p:pic>
    </p:spTree>
    <p:extLst>
      <p:ext uri="{BB962C8B-B14F-4D97-AF65-F5344CB8AC3E}">
        <p14:creationId xmlns:p14="http://schemas.microsoft.com/office/powerpoint/2010/main" val="32883055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Picture">
            <a:extLst>
              <a:ext uri="{FF2B5EF4-FFF2-40B4-BE49-F238E27FC236}">
                <a16:creationId xmlns:a16="http://schemas.microsoft.com/office/drawing/2014/main" id="{2C1EE52A-1CBC-AA4D-AADE-3D0D41AF15C9}"/>
              </a:ext>
            </a:extLst>
          </p:cNvPr>
          <p:cNvPicPr>
            <a:picLocks noChangeAspect="1"/>
          </p:cNvPicPr>
          <p:nvPr userDrawn="1"/>
        </p:nvPicPr>
        <p:blipFill>
          <a:blip r:embed="rId2"/>
          <a:srcRect/>
          <a:stretch/>
        </p:blipFill>
        <p:spPr>
          <a:xfrm>
            <a:off x="13430102" y="7528405"/>
            <a:ext cx="834539" cy="332973"/>
          </a:xfrm>
          <a:prstGeom prst="rect">
            <a:avLst/>
          </a:prstGeom>
        </p:spPr>
      </p:pic>
      <p:pic>
        <p:nvPicPr>
          <p:cNvPr id="10" name="Picture 9">
            <a:extLst>
              <a:ext uri="{FF2B5EF4-FFF2-40B4-BE49-F238E27FC236}">
                <a16:creationId xmlns:a16="http://schemas.microsoft.com/office/drawing/2014/main" id="{EEB95C25-7188-D34D-89C2-F89965A7E862}"/>
              </a:ext>
            </a:extLst>
          </p:cNvPr>
          <p:cNvPicPr>
            <a:picLocks noChangeAspect="1"/>
          </p:cNvPicPr>
          <p:nvPr userDrawn="1"/>
        </p:nvPicPr>
        <p:blipFill>
          <a:blip r:embed="rId3"/>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31486721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2" y="732"/>
            <a:ext cx="14613677" cy="822813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Graphic 8">
            <a:extLst>
              <a:ext uri="{FF2B5EF4-FFF2-40B4-BE49-F238E27FC236}">
                <a16:creationId xmlns:a16="http://schemas.microsoft.com/office/drawing/2014/main" id="{601AF147-45B2-6A48-A533-8933E26478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535610" y="6432307"/>
            <a:ext cx="1095878" cy="1752307"/>
          </a:xfrm>
          <a:prstGeom prst="rect">
            <a:avLst/>
          </a:prstGeom>
        </p:spPr>
      </p:pic>
      <p:pic>
        <p:nvPicPr>
          <p:cNvPr id="10" name="Picture 9">
            <a:extLst>
              <a:ext uri="{FF2B5EF4-FFF2-40B4-BE49-F238E27FC236}">
                <a16:creationId xmlns:a16="http://schemas.microsoft.com/office/drawing/2014/main" id="{5ACE4B7F-4886-F941-B253-2E876B828609}"/>
              </a:ext>
            </a:extLst>
          </p:cNvPr>
          <p:cNvPicPr>
            <a:picLocks noChangeAspect="1"/>
          </p:cNvPicPr>
          <p:nvPr userDrawn="1"/>
        </p:nvPicPr>
        <p:blipFill>
          <a:blip r:embed="rId5"/>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17854149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2" y="731"/>
            <a:ext cx="14613677" cy="822813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Graphic 8">
            <a:extLst>
              <a:ext uri="{FF2B5EF4-FFF2-40B4-BE49-F238E27FC236}">
                <a16:creationId xmlns:a16="http://schemas.microsoft.com/office/drawing/2014/main" id="{FF65C2C5-0367-9944-AE83-9277F7C309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535610" y="6432307"/>
            <a:ext cx="1095878" cy="1752307"/>
          </a:xfrm>
          <a:prstGeom prst="rect">
            <a:avLst/>
          </a:prstGeom>
        </p:spPr>
      </p:pic>
      <p:pic>
        <p:nvPicPr>
          <p:cNvPr id="11" name="Picture 10">
            <a:extLst>
              <a:ext uri="{FF2B5EF4-FFF2-40B4-BE49-F238E27FC236}">
                <a16:creationId xmlns:a16="http://schemas.microsoft.com/office/drawing/2014/main" id="{5DB19735-6869-2941-9810-2B1469DF5314}"/>
              </a:ext>
            </a:extLst>
          </p:cNvPr>
          <p:cNvPicPr>
            <a:picLocks noChangeAspect="1"/>
          </p:cNvPicPr>
          <p:nvPr userDrawn="1"/>
        </p:nvPicPr>
        <p:blipFill>
          <a:blip r:embed="rId5"/>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324739402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4" y="732"/>
            <a:ext cx="14613672" cy="822813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11" name="Picture 10">
            <a:extLst>
              <a:ext uri="{FF2B5EF4-FFF2-40B4-BE49-F238E27FC236}">
                <a16:creationId xmlns:a16="http://schemas.microsoft.com/office/drawing/2014/main" id="{EBB51E2D-D463-9F48-8ABF-719541ACA1D7}"/>
              </a:ext>
            </a:extLst>
          </p:cNvPr>
          <p:cNvPicPr>
            <a:picLocks noChangeAspect="1"/>
          </p:cNvPicPr>
          <p:nvPr userDrawn="1"/>
        </p:nvPicPr>
        <p:blipFill>
          <a:blip r:embed="rId3"/>
          <a:stretch>
            <a:fillRect/>
          </a:stretch>
        </p:blipFill>
        <p:spPr>
          <a:xfrm>
            <a:off x="382221" y="7627165"/>
            <a:ext cx="2202882" cy="303427"/>
          </a:xfrm>
          <a:prstGeom prst="rect">
            <a:avLst/>
          </a:prstGeom>
        </p:spPr>
      </p:pic>
      <p:pic>
        <p:nvPicPr>
          <p:cNvPr id="12" name="Picture">
            <a:extLst>
              <a:ext uri="{FF2B5EF4-FFF2-40B4-BE49-F238E27FC236}">
                <a16:creationId xmlns:a16="http://schemas.microsoft.com/office/drawing/2014/main" id="{FB0DC53E-98CE-B848-B964-4903DA45F0FD}"/>
              </a:ext>
            </a:extLst>
          </p:cNvPr>
          <p:cNvPicPr>
            <a:picLocks noChangeAspect="1"/>
          </p:cNvPicPr>
          <p:nvPr userDrawn="1"/>
        </p:nvPicPr>
        <p:blipFill>
          <a:blip r:embed="rId4"/>
          <a:srcRect/>
          <a:stretch/>
        </p:blipFill>
        <p:spPr>
          <a:xfrm>
            <a:off x="13430102" y="7528405"/>
            <a:ext cx="834539" cy="332973"/>
          </a:xfrm>
          <a:prstGeom prst="rect">
            <a:avLst/>
          </a:prstGeom>
        </p:spPr>
      </p:pic>
    </p:spTree>
    <p:extLst>
      <p:ext uri="{BB962C8B-B14F-4D97-AF65-F5344CB8AC3E}">
        <p14:creationId xmlns:p14="http://schemas.microsoft.com/office/powerpoint/2010/main" val="10434420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4" y="731"/>
            <a:ext cx="14613672" cy="8228131"/>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10" name="Picture 9">
            <a:extLst>
              <a:ext uri="{FF2B5EF4-FFF2-40B4-BE49-F238E27FC236}">
                <a16:creationId xmlns:a16="http://schemas.microsoft.com/office/drawing/2014/main" id="{C0A1397B-55BC-E147-B620-9642E50C6BBF}"/>
              </a:ext>
            </a:extLst>
          </p:cNvPr>
          <p:cNvPicPr>
            <a:picLocks noChangeAspect="1"/>
          </p:cNvPicPr>
          <p:nvPr userDrawn="1"/>
        </p:nvPicPr>
        <p:blipFill>
          <a:blip r:embed="rId3"/>
          <a:stretch>
            <a:fillRect/>
          </a:stretch>
        </p:blipFill>
        <p:spPr>
          <a:xfrm>
            <a:off x="382221" y="7627165"/>
            <a:ext cx="2202882" cy="303427"/>
          </a:xfrm>
          <a:prstGeom prst="rect">
            <a:avLst/>
          </a:prstGeom>
        </p:spPr>
      </p:pic>
      <p:pic>
        <p:nvPicPr>
          <p:cNvPr id="11" name="Picture">
            <a:extLst>
              <a:ext uri="{FF2B5EF4-FFF2-40B4-BE49-F238E27FC236}">
                <a16:creationId xmlns:a16="http://schemas.microsoft.com/office/drawing/2014/main" id="{BE8EDCBC-DC1B-5B4D-9932-9CD61C1422E6}"/>
              </a:ext>
            </a:extLst>
          </p:cNvPr>
          <p:cNvPicPr>
            <a:picLocks noChangeAspect="1"/>
          </p:cNvPicPr>
          <p:nvPr userDrawn="1"/>
        </p:nvPicPr>
        <p:blipFill>
          <a:blip r:embed="rId4"/>
          <a:srcRect/>
          <a:stretch/>
        </p:blipFill>
        <p:spPr>
          <a:xfrm>
            <a:off x="13430102" y="7528405"/>
            <a:ext cx="834539" cy="332973"/>
          </a:xfrm>
          <a:prstGeom prst="rect">
            <a:avLst/>
          </a:prstGeom>
        </p:spPr>
      </p:pic>
    </p:spTree>
    <p:extLst>
      <p:ext uri="{BB962C8B-B14F-4D97-AF65-F5344CB8AC3E}">
        <p14:creationId xmlns:p14="http://schemas.microsoft.com/office/powerpoint/2010/main" val="29740665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38480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0160"/>
          </a:xfrm>
        </p:spPr>
        <p:txBody>
          <a:bodyPr/>
          <a:lstStyle>
            <a:lvl1pPr>
              <a:defRPr>
                <a:solidFill>
                  <a:srgbClr val="002D9C"/>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6598310" cy="5203546"/>
          </a:xfrm>
        </p:spPr>
        <p:txBody>
          <a:bodyPr/>
          <a:lstStyle>
            <a:lvl1pPr>
              <a:spcBef>
                <a:spcPts val="0"/>
              </a:spcBef>
              <a:defRPr>
                <a:solidFill>
                  <a:srgbClr val="002D9C"/>
                </a:solidFill>
              </a:defRPr>
            </a:lvl1pPr>
            <a:lvl2pPr marL="0" indent="0">
              <a:spcBef>
                <a:spcPts val="0"/>
              </a:spcBef>
              <a:buNone/>
              <a:defRPr>
                <a:solidFill>
                  <a:srgbClr val="002D9C"/>
                </a:solidFill>
              </a:defRPr>
            </a:lvl2pPr>
            <a:lvl3pPr marL="322584" indent="0">
              <a:buNone/>
              <a:defRPr/>
            </a:lvl3pPr>
            <a:lvl4pPr marL="695970" indent="0">
              <a:buNone/>
              <a:defRPr/>
            </a:lvl4pPr>
            <a:lvl5pPr marL="10109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7666330" y="1989734"/>
            <a:ext cx="6598310" cy="5203546"/>
          </a:xfrm>
        </p:spPr>
        <p:txBody>
          <a:bodyPr/>
          <a:lstStyle>
            <a:lvl1pPr>
              <a:spcBef>
                <a:spcPts val="0"/>
              </a:spcBef>
              <a:defRPr>
                <a:solidFill>
                  <a:srgbClr val="002D9C"/>
                </a:solidFill>
              </a:defRPr>
            </a:lvl1pPr>
            <a:lvl2pPr marL="0" indent="0">
              <a:spcBef>
                <a:spcPts val="0"/>
              </a:spcBef>
              <a:buNone/>
              <a:defRPr>
                <a:solidFill>
                  <a:srgbClr val="002D9C"/>
                </a:solidFill>
              </a:defRPr>
            </a:lvl2pPr>
            <a:lvl3pPr marL="322584" indent="0">
              <a:buNone/>
              <a:defRPr/>
            </a:lvl3pPr>
            <a:lvl4pPr marL="695970" indent="0">
              <a:buNone/>
              <a:defRPr/>
            </a:lvl4pPr>
            <a:lvl5pPr marL="10109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55815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02D9C"/>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814170"/>
            <a:ext cx="6729984" cy="5379110"/>
          </a:xfrm>
        </p:spPr>
        <p:txBody>
          <a:bodyPr/>
          <a:lstStyle>
            <a:lvl1pPr>
              <a:lnSpc>
                <a:spcPct val="90000"/>
              </a:lnSpc>
              <a:defRPr sz="15360" b="0" i="0">
                <a:solidFill>
                  <a:srgbClr val="002D9C"/>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5828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7666330" y="377577"/>
            <a:ext cx="2940710" cy="6871411"/>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1323930" y="377577"/>
            <a:ext cx="2940710" cy="6871411"/>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b="0" i="0">
                <a:solidFill>
                  <a:srgbClr val="002D9C"/>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814170"/>
            <a:ext cx="6729984" cy="5379110"/>
          </a:xfrm>
        </p:spPr>
        <p:txBody>
          <a:bodyPr/>
          <a:lstStyle>
            <a:lvl1pPr>
              <a:lnSpc>
                <a:spcPct val="90000"/>
              </a:lnSpc>
              <a:defRPr sz="15360" b="0" i="0">
                <a:solidFill>
                  <a:srgbClr val="002D9C"/>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7315200" y="0"/>
            <a:ext cx="7315200" cy="82296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8415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19458" y="146304"/>
            <a:ext cx="14045075" cy="7046976"/>
          </a:xfrm>
        </p:spPr>
        <p:txBody>
          <a:bodyPr/>
          <a:lstStyle>
            <a:lvl1pPr>
              <a:defRPr sz="15360" b="0" i="0">
                <a:solidFill>
                  <a:srgbClr val="002D9C"/>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99729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336502" y="321869"/>
            <a:ext cx="8900056" cy="6871411"/>
          </a:xfrm>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63818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7666330" y="321869"/>
            <a:ext cx="65983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61684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7666331" y="1989734"/>
            <a:ext cx="6598202"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49598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336499" y="1945843"/>
            <a:ext cx="6627571" cy="5247437"/>
          </a:xfrm>
        </p:spPr>
        <p:txBody>
          <a:bodyPr/>
          <a:lstStyle>
            <a:lvl1pPr>
              <a:defRPr sz="384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76663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8485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40087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663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13239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939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65717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76663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13239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455038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336501" y="321869"/>
            <a:ext cx="6627462" cy="6871411"/>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666330" y="321869"/>
            <a:ext cx="659831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044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336501" y="365854"/>
            <a:ext cx="6627462" cy="6871411"/>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7666330" y="365854"/>
            <a:ext cx="6598310" cy="6871411"/>
          </a:xfrm>
        </p:spPr>
        <p:txBody>
          <a:bodyPr/>
          <a:lstStyle>
            <a:lvl1pPr>
              <a:defRPr sz="2200">
                <a:solidFill>
                  <a:schemeClr val="bg1"/>
                </a:solidFill>
                <a:latin typeface="IBM Plex Sans" panose="020B0503050203000203" pitchFamily="34" charset="0"/>
              </a:defRPr>
            </a:lvl1pPr>
            <a:lvl2pPr>
              <a:buClrTx/>
              <a:defRPr sz="2200">
                <a:solidFill>
                  <a:schemeClr val="bg1"/>
                </a:solidFill>
                <a:latin typeface="IBM Plex Sans" panose="020B0503050203000203" pitchFamily="34" charset="0"/>
              </a:defRPr>
            </a:lvl2pPr>
            <a:lvl3pPr>
              <a:buClrTx/>
              <a:defRPr sz="2200">
                <a:solidFill>
                  <a:schemeClr val="bg1"/>
                </a:solidFill>
                <a:latin typeface="IBM Plex Sans" panose="020B0503050203000203" pitchFamily="34" charset="0"/>
              </a:defRPr>
            </a:lvl3pPr>
            <a:lvl4pPr>
              <a:buClrTx/>
              <a:defRPr sz="2200">
                <a:solidFill>
                  <a:schemeClr val="bg1"/>
                </a:solidFill>
                <a:latin typeface="IBM Plex Sans" panose="020B0503050203000203" pitchFamily="34" charset="0"/>
              </a:defRPr>
            </a:lvl4pPr>
            <a:lvl5pPr>
              <a:buClrTx/>
              <a:defRPr sz="2200">
                <a:solidFill>
                  <a:schemeClr val="bg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772358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9963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215032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67094" y="375923"/>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667780" y="411226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961808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7315200" y="0"/>
            <a:ext cx="3657600" cy="41148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0972800" y="0"/>
            <a:ext cx="3657600" cy="41148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4112262"/>
            <a:ext cx="7315200" cy="4117339"/>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7315200" y="4112262"/>
            <a:ext cx="7315200" cy="4117339"/>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65761" y="410718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7667780" y="410718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0969229" y="375923"/>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3523831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182880" tIns="164592" rIns="228600" bIns="228600"/>
          <a:lstStyle>
            <a:lvl1pPr>
              <a:defRPr sz="768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4112262"/>
            <a:ext cx="3657600" cy="4117339"/>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65760" y="4114800"/>
            <a:ext cx="1389888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09025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042160"/>
            <a:ext cx="14630400" cy="618744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467119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6" name="Text Placeholder"/>
          <p:cNvSpPr>
            <a:spLocks noGrp="1"/>
          </p:cNvSpPr>
          <p:nvPr>
            <p:ph type="body" sz="quarter" idx="12"/>
          </p:nvPr>
        </p:nvSpPr>
        <p:spPr>
          <a:xfrm>
            <a:off x="-4" y="4114800"/>
            <a:ext cx="3657605" cy="41148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11512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6576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73152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0972800" y="0"/>
            <a:ext cx="3657600" cy="8236915"/>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65403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096923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55823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4023360" y="1989734"/>
            <a:ext cx="1024128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313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sz="2200"/>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89685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4008730" y="2015401"/>
            <a:ext cx="2940710" cy="5203546"/>
          </a:xfrm>
        </p:spPr>
        <p:txBody>
          <a:bodyPr/>
          <a:lstStyle>
            <a:lvl1pPr>
              <a:spcBef>
                <a:spcPts val="480"/>
              </a:spcBef>
              <a:defRPr sz="2240">
                <a:solidFill>
                  <a:schemeClr val="tx1"/>
                </a:solidFill>
              </a:defRPr>
            </a:lvl1pPr>
            <a:lvl2pPr>
              <a:spcBef>
                <a:spcPts val="1760"/>
              </a:spcBef>
              <a:defRPr sz="2240">
                <a:solidFill>
                  <a:schemeClr val="tx1"/>
                </a:solidFill>
              </a:defRPr>
            </a:lvl2pPr>
            <a:lvl3pPr>
              <a:spcBef>
                <a:spcPts val="1760"/>
              </a:spcBef>
              <a:defRPr sz="2240">
                <a:solidFill>
                  <a:schemeClr val="tx1"/>
                </a:solidFill>
              </a:defRPr>
            </a:lvl3pPr>
            <a:lvl4pPr>
              <a:spcBef>
                <a:spcPts val="1760"/>
              </a:spcBef>
              <a:defRPr sz="2240">
                <a:solidFill>
                  <a:schemeClr val="tx1"/>
                </a:solidFill>
              </a:defRPr>
            </a:lvl4pPr>
            <a:lvl5pPr>
              <a:spcBef>
                <a:spcPts val="1760"/>
              </a:spcBef>
              <a:defRPr sz="224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79413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4008730" y="2020214"/>
            <a:ext cx="2940710" cy="5203546"/>
          </a:xfrm>
        </p:spPr>
        <p:txBody>
          <a:bodyPr/>
          <a:lstStyle>
            <a:lvl1pPr>
              <a:spcBef>
                <a:spcPts val="480"/>
              </a:spcBef>
              <a:defRPr sz="1600">
                <a:solidFill>
                  <a:schemeClr val="tx1"/>
                </a:solidFill>
              </a:defRPr>
            </a:lvl1pPr>
            <a:lvl2pPr>
              <a:spcBef>
                <a:spcPts val="480"/>
              </a:spcBef>
              <a:defRPr sz="1600">
                <a:solidFill>
                  <a:schemeClr val="tx1"/>
                </a:solidFill>
              </a:defRPr>
            </a:lvl2pPr>
            <a:lvl3pPr>
              <a:spcBef>
                <a:spcPts val="480"/>
              </a:spcBef>
              <a:defRPr sz="1600">
                <a:solidFill>
                  <a:schemeClr val="tx1"/>
                </a:solidFill>
              </a:defRPr>
            </a:lvl3pPr>
            <a:lvl4pPr>
              <a:spcBef>
                <a:spcPts val="480"/>
              </a:spcBef>
              <a:defRPr sz="1600">
                <a:solidFill>
                  <a:schemeClr val="tx1"/>
                </a:solidFill>
              </a:defRPr>
            </a:lvl4pPr>
            <a:lvl5pPr>
              <a:spcBef>
                <a:spcPts val="480"/>
              </a:spcBef>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37069" y="1945843"/>
            <a:ext cx="6627571" cy="5247437"/>
          </a:xfrm>
        </p:spPr>
        <p:txBody>
          <a:bodyPr/>
          <a:lstStyle>
            <a:lvl1pPr>
              <a:defRPr sz="384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208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511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a:solidFill>
                  <a:schemeClr val="tx1"/>
                </a:solidFill>
              </a:defRPr>
            </a:lvl1pPr>
          </a:lstStyle>
          <a:p>
            <a:r>
              <a:rPr lang="en-GB" dirty="0"/>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42466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062874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718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2018995"/>
            <a:ext cx="6598310" cy="2095805"/>
          </a:xfrm>
        </p:spPr>
        <p:txBody>
          <a:bodyPr/>
          <a:lstStyle>
            <a:lvl1pPr>
              <a:spcBef>
                <a:spcPts val="0"/>
              </a:spcBef>
              <a:defRPr sz="1600">
                <a:solidFill>
                  <a:schemeClr val="tx1"/>
                </a:solidFill>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351130" y="5135271"/>
            <a:ext cx="10255910" cy="2092147"/>
          </a:xfrm>
        </p:spPr>
        <p:txBody>
          <a:bodyPr anchor="b"/>
          <a:lstStyle>
            <a:lvl1pPr>
              <a:spcBef>
                <a:spcPts val="480"/>
              </a:spcBef>
              <a:defRPr sz="960">
                <a:solidFill>
                  <a:schemeClr val="tx1"/>
                </a:solidFill>
              </a:defRPr>
            </a:lvl1pPr>
            <a:lvl2pPr>
              <a:defRPr sz="960"/>
            </a:lvl2pPr>
            <a:lvl3pPr>
              <a:defRPr sz="960"/>
            </a:lvl3pPr>
            <a:lvl4pPr>
              <a:defRPr sz="960"/>
            </a:lvl4pPr>
            <a:lvl5pPr>
              <a:defRPr sz="96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06982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nimated Rebus sign-off (red4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30253-DA74-3E44-9BC6-8B5C1DD668E3}"/>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7858244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imated Rebus sign-off (yellow2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EEBA7C-F498-524A-9427-6358C4846A40}"/>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2444124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nimated Rebus sign-off (red2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54E53-3A23-9A4B-B6FC-E1BD369164DB}"/>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3791477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nimated Rebus sign-off (teal4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C727A0-1A17-074E-8354-E327AC2DBC65}"/>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4440412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nimated Rebus sign-off (grey20)">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835D96-8926-B845-B252-0835183F2183}"/>
              </a:ext>
            </a:extLst>
          </p:cNvPr>
          <p:cNvPicPr>
            <a:picLocks noChangeAspect="1"/>
          </p:cNvPicPr>
          <p:nvPr userDrawn="1"/>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57338107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tic Rebus sign-off (red40)">
    <p:bg>
      <p:bgPr>
        <a:solidFill>
          <a:srgbClr val="FF838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4987938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tatic Rebus sign-off (yellow20)">
    <p:bg>
      <p:bgPr>
        <a:solidFill>
          <a:srgbClr val="FDDC6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19063458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tatic Rebus sign-off (red20)">
    <p:bg>
      <p:bgPr>
        <a:solidFill>
          <a:srgbClr val="FFD7D9"/>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236251193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tatic Rebus sign-off (teal40)">
    <p:bg>
      <p:bgPr>
        <a:solidFill>
          <a:srgbClr val="08BDBA"/>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109504441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tatic Rebus sign-off (grey20)">
    <p:bg>
      <p:bgPr>
        <a:solidFill>
          <a:srgbClr val="E0E0E0"/>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A8F4BF4-3AA1-0047-B77A-5F3E5D5878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72168" y="2127194"/>
            <a:ext cx="2467155" cy="3944973"/>
          </a:xfrm>
          <a:prstGeom prst="rect">
            <a:avLst/>
          </a:prstGeom>
        </p:spPr>
      </p:pic>
    </p:spTree>
    <p:extLst>
      <p:ext uri="{BB962C8B-B14F-4D97-AF65-F5344CB8AC3E}">
        <p14:creationId xmlns:p14="http://schemas.microsoft.com/office/powerpoint/2010/main" val="27414062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7" y="3700617"/>
            <a:ext cx="2076166" cy="828370"/>
          </a:xfrm>
          <a:prstGeom prst="rect">
            <a:avLst/>
          </a:prstGeom>
        </p:spPr>
      </p:pic>
    </p:spTree>
    <p:extLst>
      <p:ext uri="{BB962C8B-B14F-4D97-AF65-F5344CB8AC3E}">
        <p14:creationId xmlns:p14="http://schemas.microsoft.com/office/powerpoint/2010/main" val="238521848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ibm sign-off (blue60)">
    <p:bg>
      <p:bgPr>
        <a:solidFill>
          <a:srgbClr val="BAE6FF"/>
        </a:solidFill>
        <a:effectLst/>
      </p:bgPr>
    </p:bg>
    <p:spTree>
      <p:nvGrpSpPr>
        <p:cNvPr id="1" name=""/>
        <p:cNvGrpSpPr/>
        <p:nvPr/>
      </p:nvGrpSpPr>
      <p:grpSpPr>
        <a:xfrm>
          <a:off x="0" y="0"/>
          <a:ext cx="0" cy="0"/>
          <a:chOff x="0" y="0"/>
          <a:chExt cx="0" cy="0"/>
        </a:xfrm>
      </p:grpSpPr>
      <p:pic>
        <p:nvPicPr>
          <p:cNvPr id="3" name="Picture">
            <a:extLst>
              <a:ext uri="{FF2B5EF4-FFF2-40B4-BE49-F238E27FC236}">
                <a16:creationId xmlns:a16="http://schemas.microsoft.com/office/drawing/2014/main" id="{84C5BA58-3252-EE40-9CFE-7EA0CFC34377}"/>
              </a:ext>
            </a:extLst>
          </p:cNvPr>
          <p:cNvPicPr>
            <a:picLocks noChangeAspect="1"/>
          </p:cNvPicPr>
          <p:nvPr userDrawn="1"/>
        </p:nvPicPr>
        <p:blipFill>
          <a:blip r:embed="rId2"/>
          <a:srcRect/>
          <a:stretch/>
        </p:blipFill>
        <p:spPr>
          <a:xfrm>
            <a:off x="6277117" y="3700617"/>
            <a:ext cx="2076166" cy="828370"/>
          </a:xfrm>
          <a:prstGeom prst="rect">
            <a:avLst/>
          </a:prstGeom>
        </p:spPr>
      </p:pic>
    </p:spTree>
    <p:extLst>
      <p:ext uri="{BB962C8B-B14F-4D97-AF65-F5344CB8AC3E}">
        <p14:creationId xmlns:p14="http://schemas.microsoft.com/office/powerpoint/2010/main" val="36730471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6277115" y="3700616"/>
            <a:ext cx="2076170" cy="828371"/>
          </a:xfrm>
          <a:prstGeom prst="rect">
            <a:avLst/>
          </a:prstGeom>
        </p:spPr>
      </p:pic>
    </p:spTree>
    <p:extLst>
      <p:ext uri="{BB962C8B-B14F-4D97-AF65-F5344CB8AC3E}">
        <p14:creationId xmlns:p14="http://schemas.microsoft.com/office/powerpoint/2010/main" val="1868431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36FE530-BD84-184A-9F28-9CC7FD0BA11E}"/>
              </a:ext>
            </a:extLst>
          </p:cNvPr>
          <p:cNvGrpSpPr/>
          <p:nvPr userDrawn="1"/>
        </p:nvGrpSpPr>
        <p:grpSpPr>
          <a:xfrm>
            <a:off x="457200" y="7772401"/>
            <a:ext cx="2713350" cy="2286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800" b="0" i="0" dirty="0">
                  <a:solidFill>
                    <a:schemeClr val="tx1"/>
                  </a:solidFill>
                  <a:latin typeface="IBM Plex Sans" charset="0"/>
                  <a:ea typeface="IBM Plex Sans" charset="0"/>
                  <a:cs typeface="IBM Plex Sans" charset="0"/>
                </a:rPr>
                <a:t> </a:t>
              </a:r>
              <a:fld id="{7C9968D1-C8E5-4FE3-AED4-7D4518C301B3}" type="datetime3">
                <a:rPr lang="en-US" sz="800"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22 December 2022</a:t>
              </a:fld>
              <a:endParaRPr lang="en-US" sz="800" b="0" i="0" dirty="0">
                <a:solidFill>
                  <a:schemeClr val="tx1"/>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4114800" y="7781191"/>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800" b="0" i="0" dirty="0">
                <a:solidFill>
                  <a:schemeClr val="tx1"/>
                </a:solidFill>
                <a:latin typeface="IBM Plex Sans" charset="0"/>
                <a:ea typeface="IBM Plex Sans" charset="0"/>
                <a:cs typeface="IBM Plex Sans" charset="0"/>
              </a:rPr>
              <a:t>IBM Consulting</a:t>
            </a:r>
            <a:r>
              <a:rPr lang="en-US" sz="800" b="1" i="0" dirty="0">
                <a:solidFill>
                  <a:schemeClr val="tx1"/>
                </a:solidFill>
                <a:latin typeface="IBM Plex Sans" charset="0"/>
                <a:ea typeface="IBM Plex Sans" charset="0"/>
                <a:cs typeface="IBM Plex Sans" charset="0"/>
              </a:rPr>
              <a:t>   </a:t>
            </a:r>
            <a:r>
              <a:rPr lang="en-US" sz="800" b="0" i="0" dirty="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11430000"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1" b="0" i="0" smtClean="0">
                <a:solidFill>
                  <a:srgbClr val="004144"/>
                </a:solidFill>
                <a:latin typeface="IBM Plex Sans Light" panose="020B0403050203000203" pitchFamily="34" charset="77"/>
                <a:ea typeface="IBM Plex Sans" charset="0"/>
                <a:cs typeface="IBM Plex Sans" charset="0"/>
              </a:rPr>
              <a:pPr algn="r"/>
              <a:t>‹#›</a:t>
            </a:fld>
            <a:endParaRPr lang="en-US" sz="901" b="0" i="0" dirty="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867054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351130" y="1989734"/>
            <a:ext cx="6598310" cy="5203546"/>
          </a:xfrm>
        </p:spPr>
        <p:txBody>
          <a:bodyPr/>
          <a:lstStyle>
            <a:lvl2pPr>
              <a:buClrTx/>
              <a:defRPr/>
            </a:lvl2pPr>
            <a:lvl3pPr>
              <a:buClrTx/>
              <a:defRPr/>
            </a:lvl3pPr>
            <a:lvl4pPr>
              <a:buClrTx/>
              <a:defRPr/>
            </a:lvl4pPr>
            <a:lvl5pPr>
              <a:buClrTx/>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7315200" y="0"/>
            <a:ext cx="3657600" cy="4114800"/>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10972800" y="0"/>
            <a:ext cx="3657600" cy="4114800"/>
          </a:xfrm>
          <a:solidFill>
            <a:srgbClr val="061F80"/>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7315200" y="4112262"/>
            <a:ext cx="7315200" cy="4117339"/>
          </a:xfrm>
          <a:solidFill>
            <a:srgbClr val="0530A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solidFill>
            <a:srgbClr val="0530AD"/>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7315200" y="0"/>
            <a:ext cx="3657600" cy="4114800"/>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10972800" y="0"/>
            <a:ext cx="3657600" cy="4114800"/>
          </a:xfrm>
          <a:solidFill>
            <a:srgbClr val="061F80"/>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4112262"/>
            <a:ext cx="7315200" cy="4117339"/>
          </a:xfrm>
          <a:solidFill>
            <a:schemeClr val="tx1"/>
          </a:solidFill>
        </p:spPr>
        <p:txBody>
          <a:bodyPr lIns="219456" tIns="20116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7315200" y="4112262"/>
            <a:ext cx="7315200" cy="4117339"/>
          </a:xfrm>
          <a:solidFill>
            <a:srgbClr val="0530A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365866" y="468923"/>
            <a:ext cx="14006626" cy="3361395"/>
          </a:xfrm>
          <a:noFill/>
        </p:spPr>
        <p:txBody>
          <a:bodyPr lIns="0" tIns="0" rIns="228600" bIns="228600"/>
          <a:lstStyle>
            <a:lvl1pPr>
              <a:defRPr sz="5600"/>
            </a:lvl1pPr>
          </a:lstStyle>
          <a:p>
            <a:r>
              <a:rPr lang="en-GB"/>
              <a:t>Click to edit Master title style</a:t>
            </a:r>
            <a:endParaRPr lang="en-US" dirty="0"/>
          </a:p>
        </p:txBody>
      </p:sp>
      <p:sp>
        <p:nvSpPr>
          <p:cNvPr id="7" name="Content Placeholder 1"/>
          <p:cNvSpPr>
            <a:spLocks noGrp="1"/>
          </p:cNvSpPr>
          <p:nvPr>
            <p:ph sz="quarter" idx="20"/>
          </p:nvPr>
        </p:nvSpPr>
        <p:spPr>
          <a:xfrm>
            <a:off x="0" y="4112262"/>
            <a:ext cx="3657600" cy="4117339"/>
          </a:xfrm>
          <a:solidFill>
            <a:srgbClr val="061F80"/>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3657602" y="4112262"/>
            <a:ext cx="3657600" cy="4117339"/>
          </a:xfrm>
          <a:solidFill>
            <a:srgbClr val="054ADA"/>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7315200" y="4112259"/>
            <a:ext cx="3657600" cy="4117341"/>
          </a:xfrm>
          <a:solidFill>
            <a:schemeClr val="accent2"/>
          </a:solidFill>
          <a:ln>
            <a:noFill/>
          </a:ln>
        </p:spPr>
        <p:txBody>
          <a:bodyPr lIns="219456" tIns="20116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10972800" y="4112259"/>
            <a:ext cx="3657600" cy="4117341"/>
          </a:xfrm>
          <a:solidFill>
            <a:srgbClr val="6EA6FF"/>
          </a:solidFill>
          <a:ln>
            <a:noFill/>
          </a:ln>
        </p:spPr>
        <p:txBody>
          <a:bodyPr lIns="219456" tIns="201168" rIns="228600" bIns="228600"/>
          <a:lstStyle>
            <a:lvl1pPr>
              <a:defRPr>
                <a:solidFill>
                  <a:schemeClr val="bg2"/>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solidFill>
            <a:schemeClr val="tx1"/>
          </a:solidFill>
        </p:spPr>
        <p:txBody>
          <a:bodyPr lIns="210312" tIns="201168" rIns="228600" bIns="228600"/>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042160"/>
            <a:ext cx="14630400" cy="6187440"/>
          </a:xfrm>
        </p:spPr>
        <p:txBody>
          <a:bodyPr lIns="91440" tIns="91440" rIns="91440" bIns="91440"/>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365866" y="562708"/>
            <a:ext cx="14088688" cy="7674207"/>
          </a:xfrm>
        </p:spPr>
        <p:txBody>
          <a:bodyPr lIns="91440" tIns="91440" rIns="91440" bIns="91440"/>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65866" y="322582"/>
            <a:ext cx="6629400" cy="6870699"/>
          </a:xfrm>
        </p:spPr>
        <p:txBody>
          <a:bodyPr/>
          <a:lstStyle/>
          <a:p>
            <a:r>
              <a:rPr lang="en-GB"/>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hasCustomPrompt="1"/>
          </p:nvPr>
        </p:nvSpPr>
        <p:spPr>
          <a:xfrm>
            <a:off x="0" y="0"/>
            <a:ext cx="3657600" cy="8236915"/>
          </a:xfrm>
          <a:solidFill>
            <a:srgbClr val="061F80"/>
          </a:solidFill>
        </p:spPr>
        <p:txBody>
          <a:bodyPr lIns="396000"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hasCustomPrompt="1"/>
          </p:nvPr>
        </p:nvSpPr>
        <p:spPr>
          <a:xfrm>
            <a:off x="3657600" y="0"/>
            <a:ext cx="3657600" cy="8236915"/>
          </a:xfrm>
          <a:solidFill>
            <a:srgbClr val="054ADA"/>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hasCustomPrompt="1"/>
          </p:nvPr>
        </p:nvSpPr>
        <p:spPr>
          <a:xfrm>
            <a:off x="7315200" y="0"/>
            <a:ext cx="3657600" cy="8236915"/>
          </a:xfrm>
          <a:solidFill>
            <a:schemeClr val="accent2"/>
          </a:solidFill>
        </p:spPr>
        <p:txBody>
          <a:bodyPr lIns="219456" tIns="201168"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hasCustomPrompt="1"/>
          </p:nvPr>
        </p:nvSpPr>
        <p:spPr>
          <a:xfrm>
            <a:off x="10972800" y="0"/>
            <a:ext cx="3657600" cy="8236915"/>
          </a:xfrm>
          <a:solidFill>
            <a:srgbClr val="6EA6FF"/>
          </a:solidFill>
        </p:spPr>
        <p:txBody>
          <a:bodyPr lIns="219456" tIns="201168"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br>
              <a:rPr lang="en-US" dirty="0"/>
            </a:b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Box 7">
            <a:extLst>
              <a:ext uri="{FF2B5EF4-FFF2-40B4-BE49-F238E27FC236}">
                <a16:creationId xmlns:a16="http://schemas.microsoft.com/office/drawing/2014/main" id="{B3BB2123-E15B-423D-9C23-0F9CF4BD27F1}"/>
              </a:ext>
            </a:extLst>
          </p:cNvPr>
          <p:cNvSpPr txBox="1"/>
          <p:nvPr userDrawn="1"/>
        </p:nvSpPr>
        <p:spPr>
          <a:xfrm>
            <a:off x="280744" y="95380"/>
            <a:ext cx="1851233" cy="261610"/>
          </a:xfrm>
          <a:prstGeom prst="rect">
            <a:avLst/>
          </a:prstGeom>
          <a:noFill/>
        </p:spPr>
        <p:txBody>
          <a:bodyPr wrap="square">
            <a:spAutoFit/>
          </a:bodyPr>
          <a:lstStyle/>
          <a:p>
            <a:r>
              <a:rPr lang="en-IN" sz="1100" dirty="0">
                <a:solidFill>
                  <a:schemeClr val="bg1">
                    <a:lumMod val="40000"/>
                    <a:lumOff val="60000"/>
                  </a:schemeClr>
                </a:solidFill>
              </a:rPr>
              <a:t>Cloud Advisory Bootcamp</a:t>
            </a:r>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4023360" y="1989734"/>
            <a:ext cx="1024128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351130" y="1989734"/>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4008730" y="2017933"/>
            <a:ext cx="2940710" cy="5175346"/>
          </a:xfrm>
        </p:spPr>
        <p:txBody>
          <a:bodyPr/>
          <a:lstStyle>
            <a:lvl1pPr>
              <a:spcBef>
                <a:spcPts val="480"/>
              </a:spcBef>
              <a:defRPr sz="2200"/>
            </a:lvl1pPr>
            <a:lvl2pPr>
              <a:spcBef>
                <a:spcPts val="480"/>
              </a:spcBef>
              <a:defRPr sz="2200"/>
            </a:lvl2pPr>
            <a:lvl3pPr>
              <a:spcBef>
                <a:spcPts val="480"/>
              </a:spcBef>
              <a:defRPr sz="2200"/>
            </a:lvl3pPr>
            <a:lvl4pPr>
              <a:spcBef>
                <a:spcPts val="480"/>
              </a:spcBef>
              <a:defRPr sz="2200"/>
            </a:lvl4pPr>
            <a:lvl5pPr>
              <a:spcBef>
                <a:spcPts val="480"/>
              </a:spcBef>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351130" y="1989734"/>
            <a:ext cx="2940710" cy="5203546"/>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4008730" y="2017933"/>
            <a:ext cx="2940710" cy="5175346"/>
          </a:xfrm>
        </p:spPr>
        <p:txBody>
          <a:bodyPr/>
          <a:lstStyle>
            <a:lvl1pPr>
              <a:spcBef>
                <a:spcPts val="480"/>
              </a:spcBef>
              <a:defRPr sz="2200"/>
            </a:lvl1pPr>
            <a:lvl2pPr>
              <a:spcBef>
                <a:spcPts val="480"/>
              </a:spcBef>
              <a:defRPr sz="2200"/>
            </a:lvl2pPr>
            <a:lvl3pPr>
              <a:spcBef>
                <a:spcPts val="480"/>
              </a:spcBef>
              <a:defRPr sz="2200"/>
            </a:lvl3pPr>
            <a:lvl4pPr>
              <a:spcBef>
                <a:spcPts val="480"/>
              </a:spcBef>
              <a:defRPr sz="2200"/>
            </a:lvl4pPr>
            <a:lvl5pPr>
              <a:spcBef>
                <a:spcPts val="480"/>
              </a:spcBef>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37069" y="1945843"/>
            <a:ext cx="6627571" cy="5247437"/>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51130" y="365854"/>
            <a:ext cx="2940710" cy="68714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4008731" y="380484"/>
            <a:ext cx="10255802" cy="6871411"/>
          </a:xfrm>
        </p:spPr>
        <p:txBody>
          <a:bodyPr lIns="0" tIns="0" rIns="91440" bIns="91440"/>
          <a:lstStyle/>
          <a:p>
            <a:r>
              <a:rPr lang="en-GB" dirty="0"/>
              <a:t>Click icon to add table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3"/>
            <a:ext cx="6627571" cy="128016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351130" y="2002915"/>
            <a:ext cx="6598310" cy="520354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7666330" y="2002915"/>
            <a:ext cx="6598310" cy="520354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12941" cy="1287475"/>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351130" y="2018998"/>
            <a:ext cx="6598310" cy="2095803"/>
          </a:xfrm>
        </p:spPr>
        <p:txBody>
          <a:bodyPr/>
          <a:lstStyle>
            <a:lvl1pPr>
              <a:spcBef>
                <a:spcPts val="0"/>
              </a:spcBef>
              <a:defRPr sz="1600"/>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357854" y="5129115"/>
            <a:ext cx="10249189" cy="2095802"/>
          </a:xfrm>
        </p:spPr>
        <p:txBody>
          <a:bodyPr anchor="b"/>
          <a:lstStyle>
            <a:lvl1pPr>
              <a:spcBef>
                <a:spcPts val="480"/>
              </a:spcBef>
              <a:defRPr sz="960"/>
            </a:lvl1pPr>
            <a:lvl2pPr>
              <a:defRPr sz="960"/>
            </a:lvl2pPr>
            <a:lvl3pPr>
              <a:defRPr sz="960"/>
            </a:lvl3pPr>
            <a:lvl4pPr>
              <a:defRPr sz="960"/>
            </a:lvl4pPr>
            <a:lvl5pPr>
              <a:defRPr sz="960"/>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E3E470F-4DDB-BB41-9049-2DF651CB0F3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281527" y="3704988"/>
            <a:ext cx="2067352" cy="819630"/>
          </a:xfrm>
          <a:prstGeom prst="rect">
            <a:avLst/>
          </a:prstGeom>
        </p:spPr>
      </p:pic>
    </p:spTree>
    <p:extLst>
      <p:ext uri="{BB962C8B-B14F-4D97-AF65-F5344CB8AC3E}">
        <p14:creationId xmlns:p14="http://schemas.microsoft.com/office/powerpoint/2010/main" val="2575429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Divider">
    <p:bg>
      <p:bgPr>
        <a:solidFill>
          <a:schemeClr val="tx1"/>
        </a:solidFill>
        <a:effectLst/>
      </p:bgPr>
    </p:bg>
    <p:spTree>
      <p:nvGrpSpPr>
        <p:cNvPr id="1" name=""/>
        <p:cNvGrpSpPr/>
        <p:nvPr/>
      </p:nvGrpSpPr>
      <p:grpSpPr>
        <a:xfrm>
          <a:off x="0" y="0"/>
          <a:ext cx="0" cy="0"/>
          <a:chOff x="0" y="0"/>
          <a:chExt cx="0" cy="0"/>
        </a:xfrm>
      </p:grpSpPr>
      <p:sp>
        <p:nvSpPr>
          <p:cNvPr id="24"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1"/>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1"/>
            <a:ext cx="6583680" cy="5257800"/>
          </a:xfrm>
        </p:spPr>
        <p:txBody>
          <a:bodyPr tIns="0"/>
          <a:lstStyle>
            <a:lvl1pPr marL="9512301" indent="-950976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1"/>
            <a:ext cx="6583680" cy="5257800"/>
          </a:xfrm>
        </p:spPr>
        <p:txBody>
          <a:bodyPr tIns="0"/>
          <a:lstStyle>
            <a:lvl1pPr marL="9512301" indent="-950976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24560" y="7816177"/>
            <a:ext cx="570973" cy="230562"/>
          </a:xfrm>
          <a:prstGeom prst="rect">
            <a:avLst/>
          </a:prstGeom>
        </p:spPr>
      </p:pic>
      <p:sp>
        <p:nvSpPr>
          <p:cNvPr id="11" name="Footer Placeholder 3">
            <a:extLst>
              <a:ext uri="{FF2B5EF4-FFF2-40B4-BE49-F238E27FC236}">
                <a16:creationId xmlns:a16="http://schemas.microsoft.com/office/drawing/2014/main" id="{6375F258-F5A4-44DA-ADDF-5CD90F35A72F}"/>
              </a:ext>
            </a:extLst>
          </p:cNvPr>
          <p:cNvSpPr txBox="1">
            <a:spLocks/>
          </p:cNvSpPr>
          <p:nvPr userDrawn="1"/>
        </p:nvSpPr>
        <p:spPr>
          <a:xfrm>
            <a:off x="9144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solidFill>
                <a:latin typeface="IBM Plex Sans" charset="0"/>
                <a:ea typeface="IBM Plex Sans" charset="0"/>
                <a:cs typeface="IBM Plex Sans" charset="0"/>
              </a:rPr>
              <a:t>©</a:t>
            </a:r>
            <a:r>
              <a:rPr lang="en-US" sz="400" b="0" i="0" dirty="0">
                <a:solidFill>
                  <a:schemeClr val="tx1"/>
                </a:solidFill>
                <a:latin typeface="IBM Plex Sans" charset="0"/>
                <a:ea typeface="IBM Plex Sans" charset="0"/>
                <a:cs typeface="IBM Plex Sans" charset="0"/>
              </a:rPr>
              <a:t> </a:t>
            </a:r>
            <a:r>
              <a:rPr lang="en-US" sz="798" b="0" i="0" dirty="0">
                <a:solidFill>
                  <a:schemeClr val="tx1"/>
                </a:solidFill>
                <a:latin typeface="IBM Plex Sans" charset="0"/>
                <a:ea typeface="IBM Plex Sans" charset="0"/>
                <a:cs typeface="IBM Plex Sans" charset="0"/>
              </a:rPr>
              <a:t>2021 IBM Corporation</a:t>
            </a:r>
            <a:r>
              <a:rPr lang="en-US" sz="798" b="0" i="0" baseline="0" dirty="0">
                <a:solidFill>
                  <a:schemeClr val="tx1"/>
                </a:solidFill>
                <a:latin typeface="IBM Plex Sans" charset="0"/>
                <a:ea typeface="IBM Plex Sans" charset="0"/>
                <a:cs typeface="IBM Plex Sans" charset="0"/>
              </a:rPr>
              <a:t>              </a:t>
            </a:r>
            <a:r>
              <a:rPr lang="en-US" sz="798" b="0" i="0" dirty="0">
                <a:solidFill>
                  <a:schemeClr val="tx1"/>
                </a:solidFill>
                <a:latin typeface="IBM Plex Sans" charset="0"/>
                <a:ea typeface="IBM Plex Sans" charset="0"/>
                <a:cs typeface="IBM Plex Sans" charset="0"/>
              </a:rPr>
              <a:t> </a:t>
            </a:r>
          </a:p>
        </p:txBody>
      </p:sp>
      <p:sp>
        <p:nvSpPr>
          <p:cNvPr id="9" name="Text Placeholder 4">
            <a:extLst>
              <a:ext uri="{FF2B5EF4-FFF2-40B4-BE49-F238E27FC236}">
                <a16:creationId xmlns:a16="http://schemas.microsoft.com/office/drawing/2014/main" id="{96C0211B-9B9C-474F-B4F2-82D2B8DF7762}"/>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ustDataLst>
      <p:tags r:id="rId1"/>
    </p:custDataLst>
    <p:extLst>
      <p:ext uri="{BB962C8B-B14F-4D97-AF65-F5344CB8AC3E}">
        <p14:creationId xmlns:p14="http://schemas.microsoft.com/office/powerpoint/2010/main" val="2195148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icture with Captio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507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03-LEFT-CUSTOM">
    <p:bg>
      <p:bgRef idx="1001">
        <a:schemeClr val="bg2"/>
      </p:bgRef>
    </p:bg>
    <p:spTree>
      <p:nvGrpSpPr>
        <p:cNvPr id="1" name=""/>
        <p:cNvGrpSpPr/>
        <p:nvPr/>
      </p:nvGrpSpPr>
      <p:grpSpPr>
        <a:xfrm>
          <a:off x="0" y="0"/>
          <a:ext cx="0" cy="0"/>
          <a:chOff x="0" y="0"/>
          <a:chExt cx="0" cy="0"/>
        </a:xfrm>
      </p:grpSpPr>
      <p:sp>
        <p:nvSpPr>
          <p:cNvPr id="7" name="Text Placeholder 8">
            <a:extLst>
              <a:ext uri="{FF2B5EF4-FFF2-40B4-BE49-F238E27FC236}">
                <a16:creationId xmlns:a16="http://schemas.microsoft.com/office/drawing/2014/main" id="{251AF25E-6855-254D-9B45-02CDC643F12B}"/>
              </a:ext>
            </a:extLst>
          </p:cNvPr>
          <p:cNvSpPr txBox="1">
            <a:spLocks/>
          </p:cNvSpPr>
          <p:nvPr userDrawn="1"/>
        </p:nvSpPr>
        <p:spPr>
          <a:xfrm>
            <a:off x="0" y="0"/>
            <a:ext cx="3657600" cy="8229600"/>
          </a:xfrm>
          <a:prstGeom prst="rect">
            <a:avLst/>
          </a:prstGeom>
          <a:solidFill>
            <a:srgbClr val="4589FF"/>
          </a:solidFill>
          <a:ln w="3175">
            <a:noFill/>
          </a:ln>
        </p:spPr>
        <p:txBody>
          <a:bodyPr lIns="228600" tIns="365760" rIns="9144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600"/>
              </a:spcBef>
            </a:pPr>
            <a:endParaRPr lang="en-US" sz="1800" dirty="0">
              <a:solidFill>
                <a:schemeClr val="bg2">
                  <a:lumMod val="85000"/>
                </a:schemeClr>
              </a:solidFill>
              <a:latin typeface="IBM Plex Sans" panose="020B0503050203000203" pitchFamily="34" charset="0"/>
            </a:endParaRPr>
          </a:p>
        </p:txBody>
      </p:sp>
      <p:sp>
        <p:nvSpPr>
          <p:cNvPr id="5" name="Footer Placeholder 3">
            <a:extLst>
              <a:ext uri="{FF2B5EF4-FFF2-40B4-BE49-F238E27FC236}">
                <a16:creationId xmlns:a16="http://schemas.microsoft.com/office/drawing/2014/main" id="{1E81DE10-1415-6246-B0B8-6FD917DBCBE7}"/>
              </a:ext>
            </a:extLst>
          </p:cNvPr>
          <p:cNvSpPr txBox="1">
            <a:spLocks/>
          </p:cNvSpPr>
          <p:nvPr userDrawn="1"/>
        </p:nvSpPr>
        <p:spPr>
          <a:xfrm>
            <a:off x="914400" y="7772400"/>
            <a:ext cx="2743200" cy="4572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773" rtl="0" eaLnBrk="1" fontAlgn="auto" latinLnBrk="0" hangingPunct="1">
              <a:lnSpc>
                <a:spcPct val="100000"/>
              </a:lnSpc>
              <a:spcBef>
                <a:spcPts val="0"/>
              </a:spcBef>
              <a:spcAft>
                <a:spcPts val="0"/>
              </a:spcAft>
              <a:buClrTx/>
              <a:buSzTx/>
              <a:buFontTx/>
              <a:buNone/>
              <a:tabLst/>
              <a:defRPr/>
            </a:pPr>
            <a:r>
              <a:rPr lang="en-US" sz="901" b="0" i="0" dirty="0">
                <a:solidFill>
                  <a:schemeClr val="bg2"/>
                </a:solidFill>
                <a:latin typeface="IBM Plex Sans Light" panose="020B0403050203000203" pitchFamily="34" charset="77"/>
                <a:ea typeface="IBM Plex Sans" charset="0"/>
                <a:cs typeface="IBM Plex Sans" charset="0"/>
              </a:rPr>
              <a:t>© 2021 IBM Corporation</a:t>
            </a:r>
          </a:p>
        </p:txBody>
      </p:sp>
      <p:sp>
        <p:nvSpPr>
          <p:cNvPr id="8" name="Slide Number Placeholder 2">
            <a:extLst>
              <a:ext uri="{FF2B5EF4-FFF2-40B4-BE49-F238E27FC236}">
                <a16:creationId xmlns:a16="http://schemas.microsoft.com/office/drawing/2014/main" id="{0B6B2659-5F59-48E4-BDFB-619CA53613D1}"/>
              </a:ext>
            </a:extLst>
          </p:cNvPr>
          <p:cNvSpPr txBox="1">
            <a:spLocks/>
          </p:cNvSpPr>
          <p:nvPr userDrawn="1"/>
        </p:nvSpPr>
        <p:spPr>
          <a:xfrm>
            <a:off x="-2144922" y="7772400"/>
            <a:ext cx="2743200" cy="4572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901" b="0" i="0" smtClean="0">
                <a:solidFill>
                  <a:schemeClr val="bg2"/>
                </a:solidFill>
                <a:latin typeface="IBM Plex Sans Light" panose="020B0403050203000203" pitchFamily="34" charset="77"/>
                <a:ea typeface="IBM Plex Sans" charset="0"/>
                <a:cs typeface="IBM Plex Sans" charset="0"/>
              </a:rPr>
              <a:pPr algn="r"/>
              <a:t>‹#›</a:t>
            </a:fld>
            <a:endParaRPr lang="en-US" sz="901" b="0" i="0" dirty="0">
              <a:solidFill>
                <a:schemeClr val="bg2"/>
              </a:solidFill>
              <a:latin typeface="IBM Plex Sans Light" panose="020B0403050203000203" pitchFamily="34" charset="77"/>
              <a:ea typeface="IBM Plex Sans" charset="0"/>
              <a:cs typeface="IBM Plex Sans" charset="0"/>
            </a:endParaRPr>
          </a:p>
        </p:txBody>
      </p:sp>
      <p:pic>
        <p:nvPicPr>
          <p:cNvPr id="10" name="Picture 9">
            <a:extLst>
              <a:ext uri="{FF2B5EF4-FFF2-40B4-BE49-F238E27FC236}">
                <a16:creationId xmlns:a16="http://schemas.microsoft.com/office/drawing/2014/main" id="{7C2DA7C3-33B6-4C95-A10D-AE389E737DB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06815" y="7818143"/>
            <a:ext cx="566118" cy="228600"/>
          </a:xfrm>
          <a:prstGeom prst="rect">
            <a:avLst/>
          </a:prstGeom>
        </p:spPr>
      </p:pic>
    </p:spTree>
    <p:extLst>
      <p:ext uri="{BB962C8B-B14F-4D97-AF65-F5344CB8AC3E}">
        <p14:creationId xmlns:p14="http://schemas.microsoft.com/office/powerpoint/2010/main" val="113029459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2_Title and Conten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B346EF-3038-495F-B378-E8B59B8B90E5}"/>
              </a:ext>
            </a:extLst>
          </p:cNvPr>
          <p:cNvSpPr/>
          <p:nvPr userDrawn="1"/>
        </p:nvSpPr>
        <p:spPr>
          <a:xfrm>
            <a:off x="0" y="1419267"/>
            <a:ext cx="14630400" cy="68103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2000" dirty="0">
              <a:latin typeface="IBM Plex Sans" panose="020B0503050000000000" pitchFamily="34" charset="0"/>
            </a:endParaRPr>
          </a:p>
        </p:txBody>
      </p:sp>
      <p:sp>
        <p:nvSpPr>
          <p:cNvPr id="10" name="Rectangle 9"/>
          <p:cNvSpPr/>
          <p:nvPr userDrawn="1"/>
        </p:nvSpPr>
        <p:spPr>
          <a:xfrm flipV="1">
            <a:off x="0" y="1"/>
            <a:ext cx="14630400" cy="1419266"/>
          </a:xfrm>
          <a:prstGeom prst="rect">
            <a:avLst/>
          </a:prstGeom>
          <a:solidFill>
            <a:srgbClr val="458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1"/>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
        <p:nvSpPr>
          <p:cNvPr id="16" name="Slide Number Placeholder 2">
            <a:extLst>
              <a:ext uri="{FF2B5EF4-FFF2-40B4-BE49-F238E27FC236}">
                <a16:creationId xmlns:a16="http://schemas.microsoft.com/office/drawing/2014/main" id="{7A8C94CB-F786-49E7-9BA5-0F854886053F}"/>
              </a:ext>
            </a:extLst>
          </p:cNvPr>
          <p:cNvSpPr txBox="1">
            <a:spLocks/>
          </p:cNvSpPr>
          <p:nvPr userDrawn="1"/>
        </p:nvSpPr>
        <p:spPr>
          <a:xfrm>
            <a:off x="269330" y="7922812"/>
            <a:ext cx="273234"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901"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7" name="Footer Placeholder 3">
            <a:extLst>
              <a:ext uri="{FF2B5EF4-FFF2-40B4-BE49-F238E27FC236}">
                <a16:creationId xmlns:a16="http://schemas.microsoft.com/office/drawing/2014/main" id="{3A5684A2-DAAD-48ED-B0FF-9C86E1BB1982}"/>
              </a:ext>
            </a:extLst>
          </p:cNvPr>
          <p:cNvSpPr txBox="1">
            <a:spLocks/>
          </p:cNvSpPr>
          <p:nvPr userDrawn="1"/>
        </p:nvSpPr>
        <p:spPr>
          <a:xfrm>
            <a:off x="652282" y="7928332"/>
            <a:ext cx="1903680" cy="182542"/>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1" b="0" i="0" dirty="0">
                <a:solidFill>
                  <a:schemeClr val="tx1"/>
                </a:solidFill>
                <a:latin typeface="IBM Plex Sans" charset="0"/>
                <a:ea typeface="IBM Plex Sans" charset="0"/>
                <a:cs typeface="IBM Plex Sans" charset="0"/>
              </a:rPr>
              <a:t>©</a:t>
            </a:r>
            <a:r>
              <a:rPr lang="en-US" sz="501" b="0" i="0" dirty="0">
                <a:solidFill>
                  <a:schemeClr val="tx1"/>
                </a:solidFill>
                <a:latin typeface="IBM Plex Sans" charset="0"/>
                <a:ea typeface="IBM Plex Sans" charset="0"/>
                <a:cs typeface="IBM Plex Sans" charset="0"/>
              </a:rPr>
              <a:t> </a:t>
            </a:r>
            <a:r>
              <a:rPr lang="en-US" sz="901" b="0" i="0" dirty="0">
                <a:solidFill>
                  <a:schemeClr val="tx1"/>
                </a:solidFill>
                <a:latin typeface="IBM Plex Sans" charset="0"/>
                <a:ea typeface="IBM Plex Sans" charset="0"/>
                <a:cs typeface="IBM Plex Sans" charset="0"/>
              </a:rPr>
              <a:t>2021 IBM Corporation</a:t>
            </a:r>
            <a:r>
              <a:rPr lang="en-US" sz="901" b="0" i="0" baseline="0" dirty="0">
                <a:solidFill>
                  <a:schemeClr val="tx1"/>
                </a:solidFill>
                <a:latin typeface="IBM Plex Sans" charset="0"/>
                <a:ea typeface="IBM Plex Sans" charset="0"/>
                <a:cs typeface="IBM Plex Sans" charset="0"/>
              </a:rPr>
              <a:t>              </a:t>
            </a:r>
            <a:r>
              <a:rPr lang="en-US" sz="901" b="0" i="0" dirty="0">
                <a:solidFill>
                  <a:schemeClr val="tx1"/>
                </a:solidFill>
                <a:latin typeface="IBM Plex Sans" charset="0"/>
                <a:ea typeface="IBM Plex Sans" charset="0"/>
                <a:cs typeface="IBM Plex Sans" charset="0"/>
              </a:rPr>
              <a:t> </a:t>
            </a:r>
          </a:p>
        </p:txBody>
      </p:sp>
      <p:pic>
        <p:nvPicPr>
          <p:cNvPr id="18" name="Picture 17">
            <a:extLst>
              <a:ext uri="{FF2B5EF4-FFF2-40B4-BE49-F238E27FC236}">
                <a16:creationId xmlns:a16="http://schemas.microsoft.com/office/drawing/2014/main" id="{0202F7B7-8E6A-4D04-96D2-B58CA278DB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24560" y="7816177"/>
            <a:ext cx="570973" cy="230562"/>
          </a:xfrm>
          <a:prstGeom prst="rect">
            <a:avLst/>
          </a:prstGeom>
        </p:spPr>
      </p:pic>
    </p:spTree>
    <p:custDataLst>
      <p:tags r:id="rId1"/>
    </p:custDataLst>
    <p:extLst>
      <p:ext uri="{BB962C8B-B14F-4D97-AF65-F5344CB8AC3E}">
        <p14:creationId xmlns:p14="http://schemas.microsoft.com/office/powerpoint/2010/main" val="2233310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a:xfrm>
            <a:off x="339575" y="365854"/>
            <a:ext cx="6627571" cy="6871411"/>
          </a:xfrm>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Consulting / © 2022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3430100" y="7528405"/>
            <a:ext cx="834542" cy="332973"/>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a:xfrm>
            <a:off x="339575" y="365854"/>
            <a:ext cx="6627571" cy="6871411"/>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bg>
      <p:bgPr>
        <a:solidFill>
          <a:srgbClr val="E5E0D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409745"/>
            <a:ext cx="13913403" cy="1287475"/>
          </a:xfrm>
        </p:spPr>
        <p:txBody>
          <a:bodyPr/>
          <a:lstStyle>
            <a:lvl1pPr>
              <a:defRPr sz="3800">
                <a:solidFill>
                  <a:schemeClr val="bg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339575" y="365853"/>
            <a:ext cx="6627571" cy="1280160"/>
          </a:xfrm>
        </p:spPr>
        <p:txBody>
          <a:bodyPr/>
          <a:lstStyle>
            <a:lvl1pPr>
              <a:defRPr sz="3800"/>
            </a:lvl1pPr>
          </a:lstStyle>
          <a:p>
            <a:r>
              <a:rPr lang="en-US" dirty="0"/>
              <a:t>Click to edit Master title style</a:t>
            </a:r>
          </a:p>
        </p:txBody>
      </p:sp>
      <p:sp>
        <p:nvSpPr>
          <p:cNvPr id="8" name="Text Placeholder 1"/>
          <p:cNvSpPr>
            <a:spLocks noGrp="1"/>
          </p:cNvSpPr>
          <p:nvPr>
            <p:ph type="body" sz="quarter" idx="13"/>
          </p:nvPr>
        </p:nvSpPr>
        <p:spPr>
          <a:xfrm>
            <a:off x="367386" y="2002915"/>
            <a:ext cx="6598310" cy="5203546"/>
          </a:xfrm>
        </p:spPr>
        <p:txBody>
          <a:bodyPr/>
          <a:lstStyle>
            <a:lvl1pPr>
              <a:spcBef>
                <a:spcPts val="0"/>
              </a:spcBef>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7682586" y="2002915"/>
            <a:ext cx="6598310" cy="5203546"/>
          </a:xfrm>
        </p:spPr>
        <p:txBody>
          <a:bodyPr/>
          <a:lstStyle>
            <a:lvl1pPr>
              <a:spcBef>
                <a:spcPts val="0"/>
              </a:spcBef>
              <a:defRPr/>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itle">
            <a:extLst>
              <a:ext uri="{FF2B5EF4-FFF2-40B4-BE49-F238E27FC236}">
                <a16:creationId xmlns:a16="http://schemas.microsoft.com/office/drawing/2014/main" id="{980645E9-7835-4C3B-AA3E-BB96EC8103E0}"/>
              </a:ext>
            </a:extLst>
          </p:cNvPr>
          <p:cNvSpPr>
            <a:spLocks noGrp="1"/>
          </p:cNvSpPr>
          <p:nvPr>
            <p:ph type="title"/>
          </p:nvPr>
        </p:nvSpPr>
        <p:spPr>
          <a:xfrm>
            <a:off x="339575" y="365853"/>
            <a:ext cx="6627571" cy="1280160"/>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5726051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p:cNvSpPr>
            <a:spLocks noGrp="1"/>
          </p:cNvSpPr>
          <p:nvPr>
            <p:ph type="pic" sz="quarter" idx="13"/>
          </p:nvPr>
        </p:nvSpPr>
        <p:spPr>
          <a:xfrm>
            <a:off x="7315200" y="0"/>
            <a:ext cx="7315200" cy="82296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itle">
            <a:extLst>
              <a:ext uri="{FF2B5EF4-FFF2-40B4-BE49-F238E27FC236}">
                <a16:creationId xmlns:a16="http://schemas.microsoft.com/office/drawing/2014/main" id="{EAC590D6-523E-465A-992A-FD3473EBB5F6}"/>
              </a:ext>
            </a:extLst>
          </p:cNvPr>
          <p:cNvSpPr>
            <a:spLocks noGrp="1"/>
          </p:cNvSpPr>
          <p:nvPr>
            <p:ph type="title"/>
          </p:nvPr>
        </p:nvSpPr>
        <p:spPr>
          <a:xfrm>
            <a:off x="339575" y="365853"/>
            <a:ext cx="6627571" cy="1280160"/>
          </a:xfrm>
        </p:spPr>
        <p:txBody>
          <a:bodyPr/>
          <a:lstStyle>
            <a:lvl1pPr>
              <a:defRPr sz="3800"/>
            </a:lvl1pPr>
          </a:lstStyle>
          <a:p>
            <a:r>
              <a:rPr lang="en-US" dirty="0"/>
              <a:t>Click to edit Master title style</a:t>
            </a:r>
          </a:p>
        </p:txBody>
      </p:sp>
    </p:spTree>
    <p:extLst>
      <p:ext uri="{BB962C8B-B14F-4D97-AF65-F5344CB8AC3E}">
        <p14:creationId xmlns:p14="http://schemas.microsoft.com/office/powerpoint/2010/main" val="5131547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336502" y="365854"/>
            <a:ext cx="8900056" cy="6871411"/>
          </a:xfrm>
        </p:spPr>
        <p:txBody>
          <a:bodyPr/>
          <a:lstStyle>
            <a:lvl1pPr>
              <a:defRPr sz="380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lvl1pPr>
              <a:defRPr sz="3800"/>
            </a:lvl1pPr>
          </a:lstStyle>
          <a:p>
            <a:r>
              <a:rPr lang="en-US" dirty="0"/>
              <a:t>Click to edit Master title style</a:t>
            </a:r>
          </a:p>
        </p:txBody>
      </p:sp>
      <p:sp>
        <p:nvSpPr>
          <p:cNvPr id="6" name="Text Placeholder"/>
          <p:cNvSpPr>
            <a:spLocks noGrp="1"/>
          </p:cNvSpPr>
          <p:nvPr>
            <p:ph type="body" sz="quarter" idx="12"/>
          </p:nvPr>
        </p:nvSpPr>
        <p:spPr>
          <a:xfrm>
            <a:off x="7679511" y="379034"/>
            <a:ext cx="6598310" cy="6871411"/>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8" name="Text Placeholder 1"/>
          <p:cNvSpPr>
            <a:spLocks noGrp="1"/>
          </p:cNvSpPr>
          <p:nvPr>
            <p:ph type="body" sz="quarter" idx="13"/>
          </p:nvPr>
        </p:nvSpPr>
        <p:spPr>
          <a:xfrm>
            <a:off x="364311" y="2002915"/>
            <a:ext cx="65983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7679512" y="2002915"/>
            <a:ext cx="6598202"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7" name="Content Placeholder"/>
          <p:cNvSpPr>
            <a:spLocks noGrp="1"/>
          </p:cNvSpPr>
          <p:nvPr>
            <p:ph sz="quarter" idx="13"/>
          </p:nvPr>
        </p:nvSpPr>
        <p:spPr>
          <a:xfrm>
            <a:off x="349680" y="1959024"/>
            <a:ext cx="6627571" cy="5247437"/>
          </a:xfrm>
        </p:spPr>
        <p:txBody>
          <a:bodyPr/>
          <a:lstStyle>
            <a:lvl1pPr>
              <a:defRPr sz="3800"/>
            </a:lvl1pPr>
          </a:lstStyle>
          <a:p>
            <a:pPr lvl="0"/>
            <a:r>
              <a:rPr lang="en-US" dirty="0"/>
              <a:t>Click to edit Master text styles</a:t>
            </a:r>
          </a:p>
        </p:txBody>
      </p:sp>
      <p:sp>
        <p:nvSpPr>
          <p:cNvPr id="6" name="Text Placeholder"/>
          <p:cNvSpPr>
            <a:spLocks noGrp="1"/>
          </p:cNvSpPr>
          <p:nvPr>
            <p:ph type="body" sz="quarter" idx="12"/>
          </p:nvPr>
        </p:nvSpPr>
        <p:spPr>
          <a:xfrm>
            <a:off x="7679511" y="2002915"/>
            <a:ext cx="65983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6" name="Text Placeholder 1"/>
          <p:cNvSpPr>
            <a:spLocks noGrp="1"/>
          </p:cNvSpPr>
          <p:nvPr>
            <p:ph type="body" sz="quarter" idx="12"/>
          </p:nvPr>
        </p:nvSpPr>
        <p:spPr>
          <a:xfrm>
            <a:off x="364311" y="2002915"/>
            <a:ext cx="29407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4021911" y="2002915"/>
            <a:ext cx="29407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7679511" y="2002915"/>
            <a:ext cx="29407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1337111" y="2002915"/>
            <a:ext cx="2940710" cy="52035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8" name="Text Placeholder"/>
          <p:cNvSpPr>
            <a:spLocks noGrp="1"/>
          </p:cNvSpPr>
          <p:nvPr>
            <p:ph type="body" sz="quarter" idx="13"/>
          </p:nvPr>
        </p:nvSpPr>
        <p:spPr>
          <a:xfrm>
            <a:off x="351130" y="2002915"/>
            <a:ext cx="65983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bg>
      <p:bgPr>
        <a:solidFill>
          <a:srgbClr val="004144"/>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3800"/>
            </a:lvl1pPr>
          </a:lstStyle>
          <a:p>
            <a:r>
              <a:rPr lang="en-GB"/>
              <a:t>Click to edit Master title style</a:t>
            </a:r>
            <a:endParaRPr lang="en-US" dirty="0"/>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7315200" y="0"/>
            <a:ext cx="7315200" cy="8229600"/>
          </a:xfrm>
        </p:spPr>
        <p:txBody>
          <a:bodyPr lIns="91440" tIns="91440" rIns="91440" bIns="91440"/>
          <a:lstStyle>
            <a:lvl1pPr>
              <a:defRPr baseline="0"/>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lvl1pPr>
              <a:defRPr sz="3800"/>
            </a:lvl1pPr>
          </a:lstStyle>
          <a:p>
            <a:r>
              <a:rPr lang="en-US" dirty="0"/>
              <a:t>Click to edit Master title style</a:t>
            </a:r>
          </a:p>
        </p:txBody>
      </p:sp>
      <p:sp>
        <p:nvSpPr>
          <p:cNvPr id="6" name="Text Placeholder 1"/>
          <p:cNvSpPr>
            <a:spLocks noGrp="1"/>
          </p:cNvSpPr>
          <p:nvPr>
            <p:ph type="body" sz="quarter" idx="12"/>
          </p:nvPr>
        </p:nvSpPr>
        <p:spPr>
          <a:xfrm>
            <a:off x="7679511" y="380484"/>
            <a:ext cx="2940710" cy="6871411"/>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1337111" y="380484"/>
            <a:ext cx="2940710" cy="6871411"/>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336501" y="365854"/>
            <a:ext cx="6627462" cy="6871411"/>
          </a:xfrm>
        </p:spPr>
        <p:txBody>
          <a:bodyPr/>
          <a:lstStyle>
            <a:lvl1pPr>
              <a:defRPr sz="3800"/>
            </a:lvl1p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1"/>
          </a:solidFill>
        </p:spPr>
        <p:txBody>
          <a:bodyPr wrap="square" lIns="0" tIns="0" rIns="0" bIns="0" rtlCol="0" anchor="ctr">
            <a:noAutofit/>
          </a:bodyPr>
          <a:lstStyle/>
          <a:p>
            <a:pPr algn="ctr"/>
            <a:endParaRPr lang="en-US" sz="192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7679511" y="380484"/>
            <a:ext cx="6598310" cy="6871411"/>
          </a:xfrm>
        </p:spPr>
        <p:txBody>
          <a:bodyPr/>
          <a:lstStyle>
            <a:lvl1pPr>
              <a:buClr>
                <a:schemeClr val="bg1"/>
              </a:buClr>
              <a:defRPr sz="2200">
                <a:solidFill>
                  <a:schemeClr val="bg1"/>
                </a:solidFill>
              </a:defRPr>
            </a:lvl1pPr>
            <a:lvl2pPr>
              <a:buClrTx/>
              <a:defRPr sz="2200">
                <a:solidFill>
                  <a:schemeClr val="bg1"/>
                </a:solidFill>
              </a:defRPr>
            </a:lvl2pPr>
            <a:lvl3pPr>
              <a:buClrTx/>
              <a:defRPr sz="2200">
                <a:solidFill>
                  <a:schemeClr val="bg1"/>
                </a:solidFill>
              </a:defRPr>
            </a:lvl3pPr>
            <a:lvl4pPr>
              <a:buClrTx/>
              <a:defRPr sz="2200">
                <a:solidFill>
                  <a:schemeClr val="bg1"/>
                </a:solidFill>
              </a:defRPr>
            </a:lvl4pPr>
            <a:lvl5pPr>
              <a:buClrTx/>
              <a:defRPr sz="2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lvl1pPr>
              <a:defRPr sz="3800"/>
            </a:lvl1pPr>
          </a:lstStyle>
          <a:p>
            <a:r>
              <a:rPr lang="en-US" dirty="0"/>
              <a:t>Click to edit Master title style</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lvl1pPr>
              <a:defRPr sz="380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8" name="Text Placeholder"/>
          <p:cNvSpPr>
            <a:spLocks noGrp="1"/>
          </p:cNvSpPr>
          <p:nvPr>
            <p:ph type="body" sz="quarter" idx="13"/>
          </p:nvPr>
        </p:nvSpPr>
        <p:spPr>
          <a:xfrm>
            <a:off x="364311" y="2002915"/>
            <a:ext cx="65983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7315200" y="0"/>
            <a:ext cx="3657600" cy="411480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10972800" y="0"/>
            <a:ext cx="3657600" cy="4114800"/>
          </a:xfrm>
          <a:solidFill>
            <a:srgbClr val="061F80"/>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7315200" y="4112262"/>
            <a:ext cx="7315200" cy="4117339"/>
          </a:xfrm>
          <a:solidFill>
            <a:srgbClr val="0530AD"/>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1"/>
          </a:xfrm>
          <a:solidFill>
            <a:srgbClr val="0530AD"/>
          </a:solidFill>
        </p:spPr>
        <p:txBody>
          <a:bodyPr lIns="210312" tIns="201168" rIns="228600" bIns="228600"/>
          <a:lstStyle>
            <a:lvl1pPr>
              <a:defRPr sz="3800">
                <a:solidFill>
                  <a:schemeClr val="tx1"/>
                </a:solidFill>
              </a:defRPr>
            </a:lvl1pPr>
          </a:lstStyle>
          <a:p>
            <a:r>
              <a:rPr lang="en-US" dirty="0"/>
              <a:t>Click to edit Master title style</a:t>
            </a:r>
          </a:p>
        </p:txBody>
      </p:sp>
      <p:sp>
        <p:nvSpPr>
          <p:cNvPr id="6" name="Content Placeholder 1"/>
          <p:cNvSpPr>
            <a:spLocks noGrp="1"/>
          </p:cNvSpPr>
          <p:nvPr>
            <p:ph sz="quarter" idx="17"/>
          </p:nvPr>
        </p:nvSpPr>
        <p:spPr>
          <a:xfrm>
            <a:off x="7315200" y="0"/>
            <a:ext cx="3657600" cy="4114800"/>
          </a:xfrm>
          <a:solidFill>
            <a:schemeClr val="accent2"/>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2"/>
          <p:cNvSpPr>
            <a:spLocks noGrp="1"/>
          </p:cNvSpPr>
          <p:nvPr>
            <p:ph sz="quarter" idx="18"/>
          </p:nvPr>
        </p:nvSpPr>
        <p:spPr>
          <a:xfrm>
            <a:off x="10972800" y="0"/>
            <a:ext cx="3657600" cy="4114800"/>
          </a:xfrm>
          <a:solidFill>
            <a:srgbClr val="061F80"/>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7" name="Content Placeholder 3"/>
          <p:cNvSpPr>
            <a:spLocks noGrp="1"/>
          </p:cNvSpPr>
          <p:nvPr>
            <p:ph sz="quarter" idx="20"/>
          </p:nvPr>
        </p:nvSpPr>
        <p:spPr>
          <a:xfrm>
            <a:off x="0" y="4112262"/>
            <a:ext cx="7315200" cy="4117339"/>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7315200" y="4112262"/>
            <a:ext cx="7315200" cy="4117339"/>
          </a:xfrm>
          <a:solidFill>
            <a:srgbClr val="0530AD"/>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278779" y="281940"/>
            <a:ext cx="14173201" cy="3829200"/>
          </a:xfrm>
          <a:noFill/>
        </p:spPr>
        <p:txBody>
          <a:bodyPr lIns="0" tIns="72000" rIns="228600" bIns="228600"/>
          <a:lstStyle>
            <a:lvl1pPr>
              <a:defRPr sz="5400"/>
            </a:lvl1pPr>
          </a:lstStyle>
          <a:p>
            <a:r>
              <a:rPr lang="en-US" dirty="0"/>
              <a:t>Click to edit Master title style</a:t>
            </a:r>
          </a:p>
        </p:txBody>
      </p:sp>
      <p:sp>
        <p:nvSpPr>
          <p:cNvPr id="13" name="Content Placeholder 1"/>
          <p:cNvSpPr>
            <a:spLocks noGrp="1"/>
          </p:cNvSpPr>
          <p:nvPr>
            <p:ph sz="quarter" idx="20"/>
          </p:nvPr>
        </p:nvSpPr>
        <p:spPr>
          <a:xfrm>
            <a:off x="0" y="4112262"/>
            <a:ext cx="3657600" cy="4117339"/>
          </a:xfrm>
          <a:solidFill>
            <a:srgbClr val="061F80"/>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2"/>
          <p:cNvSpPr>
            <a:spLocks noGrp="1"/>
          </p:cNvSpPr>
          <p:nvPr>
            <p:ph sz="quarter" idx="19"/>
          </p:nvPr>
        </p:nvSpPr>
        <p:spPr>
          <a:xfrm>
            <a:off x="3657602" y="4112262"/>
            <a:ext cx="3657600" cy="4117339"/>
          </a:xfrm>
          <a:solidFill>
            <a:srgbClr val="054ADA"/>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7315200" y="4112259"/>
            <a:ext cx="3657600" cy="4117341"/>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0972800" y="4112259"/>
            <a:ext cx="3657600" cy="4117341"/>
          </a:xfrm>
          <a:solidFill>
            <a:srgbClr val="6EA6FF"/>
          </a:solidFill>
          <a:ln>
            <a:noFill/>
          </a:ln>
        </p:spPr>
        <p:txBody>
          <a:bodyPr lIns="219456" tIns="201168" rIns="228600" bIns="228600"/>
          <a:lstStyle>
            <a:lvl1pPr>
              <a:defRPr>
                <a:solidFill>
                  <a:schemeClr val="bg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solidFill>
            <a:schemeClr val="tx2"/>
          </a:solidFill>
        </p:spPr>
        <p:txBody>
          <a:bodyPr lIns="210312" tIns="201168" rIns="228600" bIns="228600"/>
          <a:lstStyle>
            <a:lvl1pPr>
              <a:defRPr sz="380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2042160"/>
            <a:ext cx="14630400" cy="618744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365815" y="457201"/>
            <a:ext cx="14264534" cy="3375660"/>
          </a:xfrm>
        </p:spPr>
        <p:txBody>
          <a:bodyPr lIns="91440" tIns="91440" rIns="91440" bIns="91440"/>
          <a:lstStyle>
            <a:lvl1pPr>
              <a:defRPr sz="2200"/>
            </a:lvl1pPr>
          </a:lstStyle>
          <a:p>
            <a:r>
              <a:rPr lang="en-US" dirty="0"/>
              <a:t>Drag picture to placeholder or click icon to add</a:t>
            </a:r>
          </a:p>
        </p:txBody>
      </p:sp>
      <p:sp>
        <p:nvSpPr>
          <p:cNvPr id="6" name="Text Placeholder"/>
          <p:cNvSpPr>
            <a:spLocks noGrp="1"/>
          </p:cNvSpPr>
          <p:nvPr>
            <p:ph type="body" sz="quarter" idx="12"/>
          </p:nvPr>
        </p:nvSpPr>
        <p:spPr>
          <a:xfrm>
            <a:off x="365815" y="3832861"/>
            <a:ext cx="3657605" cy="4114800"/>
          </a:xfrm>
          <a:solidFill>
            <a:schemeClr val="tx2"/>
          </a:solidFill>
        </p:spPr>
        <p:txBody>
          <a:bodyPr lIns="219456" tIns="201168" rIns="228600" bIns="228600"/>
          <a:lstStyle>
            <a:lvl1pPr>
              <a:buClr>
                <a:schemeClr val="tx1"/>
              </a:buClr>
              <a:defRPr>
                <a:solidFill>
                  <a:schemeClr val="bg1"/>
                </a:solidFill>
              </a:defRPr>
            </a:lvl1pPr>
            <a:lvl2pPr>
              <a:buClrTx/>
              <a:defRPr sz="1600">
                <a:solidFill>
                  <a:schemeClr val="bg1"/>
                </a:solidFill>
              </a:defRPr>
            </a:lvl2pPr>
            <a:lvl3pPr>
              <a:buClrTx/>
              <a:defRPr sz="1600">
                <a:solidFill>
                  <a:schemeClr val="bg1"/>
                </a:solidFill>
              </a:defRPr>
            </a:lvl3pPr>
            <a:lvl4pPr>
              <a:buClrTx/>
              <a:defRPr sz="1600">
                <a:solidFill>
                  <a:schemeClr val="bg1"/>
                </a:solidFill>
              </a:defRPr>
            </a:lvl4pPr>
            <a:lvl5pPr>
              <a:buClrTx/>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657600" cy="8236915"/>
          </a:xfrm>
          <a:solidFill>
            <a:schemeClr val="accent2"/>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657600" y="0"/>
            <a:ext cx="3657600" cy="8236915"/>
          </a:xfrm>
          <a:solidFill>
            <a:srgbClr val="054ADA"/>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7315200" y="0"/>
            <a:ext cx="3657600" cy="8236915"/>
          </a:xfrm>
          <a:solidFill>
            <a:srgbClr val="0530AD"/>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0972800" y="0"/>
            <a:ext cx="3657600" cy="8236915"/>
          </a:xfrm>
          <a:solidFill>
            <a:srgbClr val="061F80"/>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6" name="Text Placeholder"/>
          <p:cNvSpPr>
            <a:spLocks noGrp="1"/>
          </p:cNvSpPr>
          <p:nvPr>
            <p:ph type="body" sz="quarter" idx="12"/>
          </p:nvPr>
        </p:nvSpPr>
        <p:spPr>
          <a:xfrm>
            <a:off x="364311" y="2002915"/>
            <a:ext cx="29407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4023360" y="2002915"/>
            <a:ext cx="1024128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itle">
            <a:extLst>
              <a:ext uri="{FF2B5EF4-FFF2-40B4-BE49-F238E27FC236}">
                <a16:creationId xmlns:a16="http://schemas.microsoft.com/office/drawing/2014/main" id="{60A33E4A-B6D9-4854-B31E-198520C184BE}"/>
              </a:ext>
            </a:extLst>
          </p:cNvPr>
          <p:cNvSpPr>
            <a:spLocks noGrp="1"/>
          </p:cNvSpPr>
          <p:nvPr>
            <p:ph type="title"/>
          </p:nvPr>
        </p:nvSpPr>
        <p:spPr>
          <a:xfrm>
            <a:off x="338400" y="365854"/>
            <a:ext cx="6627571" cy="1287475"/>
          </a:xfrm>
        </p:spPr>
        <p:txBody>
          <a:bodyPr/>
          <a:lstStyle>
            <a:lvl1pPr>
              <a:defRPr sz="3800"/>
            </a:lvl1pPr>
          </a:lstStyle>
          <a:p>
            <a:r>
              <a:rPr lang="en-US" dirty="0"/>
              <a:t>Click to edit Master title style</a:t>
            </a:r>
          </a:p>
        </p:txBody>
      </p:sp>
      <p:sp>
        <p:nvSpPr>
          <p:cNvPr id="11" name="Text Placeholder 1">
            <a:extLst>
              <a:ext uri="{FF2B5EF4-FFF2-40B4-BE49-F238E27FC236}">
                <a16:creationId xmlns:a16="http://schemas.microsoft.com/office/drawing/2014/main" id="{22F7D473-B80E-4337-B1E9-CF59265997EE}"/>
              </a:ext>
            </a:extLst>
          </p:cNvPr>
          <p:cNvSpPr>
            <a:spLocks noGrp="1"/>
          </p:cNvSpPr>
          <p:nvPr>
            <p:ph type="body" sz="quarter" idx="13"/>
          </p:nvPr>
        </p:nvSpPr>
        <p:spPr>
          <a:xfrm>
            <a:off x="364311" y="2002915"/>
            <a:ext cx="29407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8" name="Text Placeholder 1"/>
          <p:cNvSpPr>
            <a:spLocks noGrp="1"/>
          </p:cNvSpPr>
          <p:nvPr>
            <p:ph type="body" sz="quarter" idx="13"/>
          </p:nvPr>
        </p:nvSpPr>
        <p:spPr>
          <a:xfrm>
            <a:off x="364311" y="2002915"/>
            <a:ext cx="29407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4021911" y="2002915"/>
            <a:ext cx="2940710" cy="5203546"/>
          </a:xfrm>
        </p:spPr>
        <p:txBody>
          <a:bodyPr/>
          <a:lstStyle>
            <a:lvl1pPr>
              <a:spcBef>
                <a:spcPts val="480"/>
              </a:spcBef>
              <a:defRPr sz="2200"/>
            </a:lvl1pPr>
            <a:lvl2pPr>
              <a:spcBef>
                <a:spcPts val="1760"/>
              </a:spcBef>
              <a:defRPr sz="2200"/>
            </a:lvl2pPr>
            <a:lvl3pPr>
              <a:spcBef>
                <a:spcPts val="1760"/>
              </a:spcBef>
              <a:defRPr sz="2200"/>
            </a:lvl3pPr>
            <a:lvl4pPr>
              <a:spcBef>
                <a:spcPts val="1760"/>
              </a:spcBef>
              <a:defRPr sz="2200"/>
            </a:lvl4pPr>
            <a:lvl5pPr>
              <a:spcBef>
                <a:spcPts val="1760"/>
              </a:spcBef>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7315200" y="0"/>
            <a:ext cx="7315200" cy="82296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13801532" cy="1287475"/>
          </a:xfrm>
        </p:spPr>
        <p:txBody>
          <a:bodyPr/>
          <a:lstStyle>
            <a:lvl1pPr>
              <a:defRPr sz="3800"/>
            </a:lvl1pPr>
          </a:lstStyle>
          <a:p>
            <a:r>
              <a:rPr lang="en-US" dirty="0"/>
              <a:t>Click to edit Master title style</a:t>
            </a:r>
          </a:p>
        </p:txBody>
      </p:sp>
      <p:sp>
        <p:nvSpPr>
          <p:cNvPr id="6" name="Text Placeholder 1"/>
          <p:cNvSpPr>
            <a:spLocks noGrp="1"/>
          </p:cNvSpPr>
          <p:nvPr>
            <p:ph type="body" sz="quarter" idx="12"/>
          </p:nvPr>
        </p:nvSpPr>
        <p:spPr>
          <a:xfrm>
            <a:off x="364311" y="2002915"/>
            <a:ext cx="2940710" cy="5203546"/>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4008730" y="2033395"/>
            <a:ext cx="2940710" cy="5203546"/>
          </a:xfrm>
        </p:spPr>
        <p:txBody>
          <a:bodyPr/>
          <a:lstStyle>
            <a:lvl1pPr>
              <a:spcBef>
                <a:spcPts val="480"/>
              </a:spcBef>
              <a:defRPr sz="2200"/>
            </a:lvl1pPr>
            <a:lvl2pPr>
              <a:spcBef>
                <a:spcPts val="480"/>
              </a:spcBef>
              <a:defRPr sz="2200"/>
            </a:lvl2pPr>
            <a:lvl3pPr>
              <a:spcBef>
                <a:spcPts val="480"/>
              </a:spcBef>
              <a:defRPr sz="2200"/>
            </a:lvl3pPr>
            <a:lvl4pPr>
              <a:spcBef>
                <a:spcPts val="480"/>
              </a:spcBef>
              <a:defRPr sz="2200"/>
            </a:lvl4pPr>
            <a:lvl5pPr>
              <a:spcBef>
                <a:spcPts val="480"/>
              </a:spcBef>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364311" y="380484"/>
            <a:ext cx="2940710" cy="6871411"/>
          </a:xfrm>
        </p:spPr>
        <p:txBody>
          <a:bodyPr/>
          <a:lstStyle>
            <a:lvl1pPr>
              <a:defRPr sz="2200"/>
            </a:lvl1pPr>
            <a:lvl2pPr>
              <a:defRPr sz="2200"/>
            </a:lvl2pPr>
            <a:lvl3pPr>
              <a:defRPr sz="2200"/>
            </a:lvl3pPr>
            <a:lvl4pPr>
              <a:defRPr sz="2200"/>
            </a:lvl4pPr>
            <a:lvl5pPr>
              <a:defRPr sz="2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4008731" y="321869"/>
            <a:ext cx="10255802" cy="6871411"/>
          </a:xfrm>
        </p:spPr>
        <p:txBody>
          <a:bodyPr lIns="0" tIns="0" rIns="91440" bIns="91440"/>
          <a:lstStyle>
            <a:lvl1pPr>
              <a:defRPr sz="220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lvl1pPr>
              <a:defRPr sz="3800"/>
            </a:lvl1pPr>
          </a:lstStyle>
          <a:p>
            <a:r>
              <a:rPr lang="en-US" dirty="0"/>
              <a:t>Click to edit Master title style</a:t>
            </a:r>
          </a:p>
        </p:txBody>
      </p:sp>
      <p:sp>
        <p:nvSpPr>
          <p:cNvPr id="8" name="Text Placeholder 1"/>
          <p:cNvSpPr>
            <a:spLocks noGrp="1"/>
          </p:cNvSpPr>
          <p:nvPr>
            <p:ph type="body" sz="quarter" idx="13"/>
          </p:nvPr>
        </p:nvSpPr>
        <p:spPr>
          <a:xfrm>
            <a:off x="351130" y="2018995"/>
            <a:ext cx="6598310" cy="2095805"/>
          </a:xfrm>
        </p:spPr>
        <p:txBody>
          <a:bodyPr/>
          <a:lstStyle>
            <a:lvl1pPr>
              <a:spcBef>
                <a:spcPts val="0"/>
              </a:spcBef>
              <a:defRPr sz="1600"/>
            </a:lvl1pPr>
            <a:lvl2pPr marL="0" indent="0">
              <a:spcBef>
                <a:spcPts val="0"/>
              </a:spcBef>
              <a:buNone/>
              <a:defRPr/>
            </a:lvl2pPr>
            <a:lvl3pPr marL="322584" indent="0">
              <a:buNone/>
              <a:defRPr/>
            </a:lvl3pPr>
            <a:lvl4pPr marL="695970" indent="0">
              <a:buNone/>
              <a:defRPr/>
            </a:lvl4pPr>
            <a:lvl5pPr marL="10109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351130" y="5135271"/>
            <a:ext cx="10255910" cy="2092147"/>
          </a:xfrm>
        </p:spPr>
        <p:txBody>
          <a:bodyPr anchor="b"/>
          <a:lstStyle>
            <a:lvl1pPr>
              <a:spcBef>
                <a:spcPts val="480"/>
              </a:spcBef>
              <a:defRPr sz="960"/>
            </a:lvl1pPr>
            <a:lvl2pPr>
              <a:defRPr sz="960"/>
            </a:lvl2pPr>
            <a:lvl3pPr>
              <a:defRPr sz="960"/>
            </a:lvl3pPr>
            <a:lvl4pPr>
              <a:defRPr sz="960"/>
            </a:lvl4pPr>
            <a:lvl5pPr>
              <a:defRPr sz="96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336502" y="365854"/>
            <a:ext cx="8900056" cy="6871411"/>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84320" y="190493"/>
            <a:ext cx="12618720" cy="527040"/>
          </a:xfrm>
        </p:spPr>
        <p:txBody>
          <a:bodyPr>
            <a:noAutofit/>
          </a:bodyPr>
          <a:lstStyle>
            <a:lvl1pPr>
              <a:defRPr sz="3120" b="1"/>
            </a:lvl1pPr>
          </a:lstStyle>
          <a:p>
            <a:r>
              <a:rPr lang="en-US" dirty="0"/>
              <a:t>CLICK TO EDIT MASTER TITLE STYLE</a:t>
            </a:r>
          </a:p>
        </p:txBody>
      </p:sp>
      <p:sp>
        <p:nvSpPr>
          <p:cNvPr id="6" name="Text Placeholder 6"/>
          <p:cNvSpPr>
            <a:spLocks noGrp="1"/>
          </p:cNvSpPr>
          <p:nvPr>
            <p:ph type="body" sz="quarter" idx="13"/>
          </p:nvPr>
        </p:nvSpPr>
        <p:spPr>
          <a:xfrm>
            <a:off x="182324" y="699754"/>
            <a:ext cx="8074661" cy="699840"/>
          </a:xfrm>
        </p:spPr>
        <p:txBody>
          <a:bodyPr>
            <a:normAutofit/>
          </a:bodyPr>
          <a:lstStyle>
            <a:lvl1pPr marL="0" indent="0">
              <a:buNone/>
              <a:defRPr sz="2400"/>
            </a:lvl1pPr>
          </a:lstStyle>
          <a:p>
            <a:pPr lvl="0"/>
            <a:r>
              <a:rPr lang="en-GB"/>
              <a:t>Click to edit Master text styles</a:t>
            </a:r>
          </a:p>
        </p:txBody>
      </p:sp>
      <p:sp>
        <p:nvSpPr>
          <p:cNvPr id="11" name="Rectangle 10"/>
          <p:cNvSpPr/>
          <p:nvPr/>
        </p:nvSpPr>
        <p:spPr>
          <a:xfrm>
            <a:off x="-7720" y="8146870"/>
            <a:ext cx="14647680" cy="93385"/>
          </a:xfrm>
          <a:prstGeom prst="rect">
            <a:avLst/>
          </a:prstGeom>
          <a:solidFill>
            <a:schemeClr val="tx2"/>
          </a:solidFill>
          <a:ln w="12700"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ro-RO" sz="216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6868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End slide_dark">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81929" y="3502152"/>
            <a:ext cx="2263141" cy="841248"/>
          </a:xfrm>
          <a:prstGeom prst="rect">
            <a:avLst/>
          </a:prstGeom>
        </p:spPr>
      </p:pic>
    </p:spTree>
    <p:custDataLst>
      <p:tags r:id="rId1"/>
    </p:custDataLst>
    <p:extLst>
      <p:ext uri="{BB962C8B-B14F-4D97-AF65-F5344CB8AC3E}">
        <p14:creationId xmlns:p14="http://schemas.microsoft.com/office/powerpoint/2010/main" val="1178552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Divider">
    <p:bg>
      <p:bgPr>
        <a:solidFill>
          <a:schemeClr val="tx1"/>
        </a:solidFill>
        <a:effectLst/>
      </p:bgPr>
    </p:bg>
    <p:spTree>
      <p:nvGrpSpPr>
        <p:cNvPr id="1" name=""/>
        <p:cNvGrpSpPr/>
        <p:nvPr/>
      </p:nvGrpSpPr>
      <p:grpSpPr>
        <a:xfrm>
          <a:off x="0" y="0"/>
          <a:ext cx="0" cy="0"/>
          <a:chOff x="0" y="0"/>
          <a:chExt cx="0" cy="0"/>
        </a:xfrm>
      </p:grpSpPr>
      <p:sp>
        <p:nvSpPr>
          <p:cNvPr id="24" name="Slide Number Placeholder 2"/>
          <p:cNvSpPr txBox="1">
            <a:spLocks/>
          </p:cNvSpPr>
          <p:nvPr userDrawn="1"/>
        </p:nvSpPr>
        <p:spPr>
          <a:xfrm>
            <a:off x="454859" y="7893792"/>
            <a:ext cx="327878"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1"/>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1"/>
            <a:ext cx="6583680" cy="5257800"/>
          </a:xfrm>
        </p:spPr>
        <p:txBody>
          <a:bodyPr tIns="0"/>
          <a:lstStyle>
            <a:lvl1pPr marL="9512301" indent="-950976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1"/>
            <a:ext cx="6583680" cy="5257800"/>
          </a:xfrm>
        </p:spPr>
        <p:txBody>
          <a:bodyPr tIns="0"/>
          <a:lstStyle>
            <a:lvl1pPr marL="9512301" indent="-9509760"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624560" y="7816177"/>
            <a:ext cx="570973" cy="230562"/>
          </a:xfrm>
          <a:prstGeom prst="rect">
            <a:avLst/>
          </a:prstGeom>
        </p:spPr>
      </p:pic>
      <p:sp>
        <p:nvSpPr>
          <p:cNvPr id="11" name="Footer Placeholder 3">
            <a:extLst>
              <a:ext uri="{FF2B5EF4-FFF2-40B4-BE49-F238E27FC236}">
                <a16:creationId xmlns:a16="http://schemas.microsoft.com/office/drawing/2014/main" id="{6375F258-F5A4-44DA-ADDF-5CD90F35A72F}"/>
              </a:ext>
            </a:extLst>
          </p:cNvPr>
          <p:cNvSpPr txBox="1">
            <a:spLocks/>
          </p:cNvSpPr>
          <p:nvPr userDrawn="1"/>
        </p:nvSpPr>
        <p:spPr>
          <a:xfrm>
            <a:off x="914400" y="7900417"/>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solidFill>
                <a:latin typeface="IBM Plex Sans" charset="0"/>
                <a:ea typeface="IBM Plex Sans" charset="0"/>
                <a:cs typeface="IBM Plex Sans" charset="0"/>
              </a:rPr>
              <a:t>©</a:t>
            </a:r>
            <a:r>
              <a:rPr lang="en-US" sz="400" b="0" i="0" dirty="0">
                <a:solidFill>
                  <a:schemeClr val="tx1"/>
                </a:solidFill>
                <a:latin typeface="IBM Plex Sans" charset="0"/>
                <a:ea typeface="IBM Plex Sans" charset="0"/>
                <a:cs typeface="IBM Plex Sans" charset="0"/>
              </a:rPr>
              <a:t> </a:t>
            </a:r>
            <a:r>
              <a:rPr lang="en-US" sz="798" b="0" i="0" dirty="0">
                <a:solidFill>
                  <a:schemeClr val="tx1"/>
                </a:solidFill>
                <a:latin typeface="IBM Plex Sans" charset="0"/>
                <a:ea typeface="IBM Plex Sans" charset="0"/>
                <a:cs typeface="IBM Plex Sans" charset="0"/>
              </a:rPr>
              <a:t>2021 IBM Corporation</a:t>
            </a:r>
            <a:r>
              <a:rPr lang="en-US" sz="798" b="0" i="0" baseline="0" dirty="0">
                <a:solidFill>
                  <a:schemeClr val="tx1"/>
                </a:solidFill>
                <a:latin typeface="IBM Plex Sans" charset="0"/>
                <a:ea typeface="IBM Plex Sans" charset="0"/>
                <a:cs typeface="IBM Plex Sans" charset="0"/>
              </a:rPr>
              <a:t>              </a:t>
            </a:r>
            <a:r>
              <a:rPr lang="en-US" sz="798" b="0" i="0" dirty="0">
                <a:solidFill>
                  <a:schemeClr val="tx1"/>
                </a:solidFill>
                <a:latin typeface="IBM Plex Sans" charset="0"/>
                <a:ea typeface="IBM Plex Sans" charset="0"/>
                <a:cs typeface="IBM Plex Sans" charset="0"/>
              </a:rPr>
              <a:t> </a:t>
            </a:r>
          </a:p>
        </p:txBody>
      </p:sp>
      <p:sp>
        <p:nvSpPr>
          <p:cNvPr id="9" name="Text Placeholder 4">
            <a:extLst>
              <a:ext uri="{FF2B5EF4-FFF2-40B4-BE49-F238E27FC236}">
                <a16:creationId xmlns:a16="http://schemas.microsoft.com/office/drawing/2014/main" id="{96C0211B-9B9C-474F-B4F2-82D2B8DF7762}"/>
              </a:ext>
            </a:extLst>
          </p:cNvPr>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ustDataLst>
      <p:tags r:id="rId1"/>
    </p:custDataLst>
    <p:extLst>
      <p:ext uri="{BB962C8B-B14F-4D97-AF65-F5344CB8AC3E}">
        <p14:creationId xmlns:p14="http://schemas.microsoft.com/office/powerpoint/2010/main" val="41601384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0" b="0" i="0" dirty="0">
              <a:latin typeface="IBM Plex Sans" panose="020B0503050000000000" pitchFamily="34" charset="0"/>
            </a:endParaRPr>
          </a:p>
        </p:txBody>
      </p:sp>
      <p:sp>
        <p:nvSpPr>
          <p:cNvPr id="2" name="Title 1"/>
          <p:cNvSpPr>
            <a:spLocks noGrp="1"/>
          </p:cNvSpPr>
          <p:nvPr>
            <p:ph type="title"/>
          </p:nvPr>
        </p:nvSpPr>
        <p:spPr>
          <a:xfrm>
            <a:off x="457201"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1"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2" y="7315201"/>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1" y="7899658"/>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8" b="0" i="0" dirty="0">
                  <a:solidFill>
                    <a:schemeClr val="tx1">
                      <a:alpha val="60000"/>
                    </a:schemeClr>
                  </a:solidFill>
                  <a:latin typeface="IBM Plex Sans" charset="0"/>
                  <a:ea typeface="IBM Plex Sans" charset="0"/>
                  <a:cs typeface="IBM Plex Sans" charset="0"/>
                </a:rPr>
                <a:t>© Copyright IBM Corporation 2022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798" b="0" i="0" dirty="0">
                  <a:solidFill>
                    <a:schemeClr val="tx1">
                      <a:alpha val="60000"/>
                    </a:schemeClr>
                  </a:solidFill>
                  <a:latin typeface="IBM Plex Sans" charset="0"/>
                  <a:ea typeface="IBM Plex Sans" charset="0"/>
                  <a:cs typeface="IBM Plex Sans" charset="0"/>
                </a:rPr>
                <a:t> </a:t>
              </a:r>
              <a:fld id="{7C9968D1-C8E5-4FE3-AED4-7D4518C301B3}" type="datetime3">
                <a:rPr lang="en-US" sz="798" b="0" i="0" smtClean="0">
                  <a:solidFill>
                    <a:schemeClr val="tx1">
                      <a:alpha val="60000"/>
                    </a:schemeClr>
                  </a:solidFill>
                  <a:latin typeface="IBM Plex Sans" charset="0"/>
                  <a:ea typeface="IBM Plex Sans" charset="0"/>
                  <a:cs typeface="IBM Plex Sans" charset="0"/>
                </a:rPr>
                <a:pPr marL="0" indent="0" algn="r" fontAlgn="auto">
                  <a:spcBef>
                    <a:spcPts val="0"/>
                  </a:spcBef>
                  <a:spcAft>
                    <a:spcPts val="0"/>
                  </a:spcAft>
                  <a:tabLst/>
                  <a:defRPr/>
                </a:pPr>
                <a:t>22 December 2022</a:t>
              </a:fld>
              <a:endParaRPr lang="en-US" sz="798"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9" y="7893793"/>
            <a:ext cx="327878" cy="219049"/>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962400" y="2057401"/>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84855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Picture">
            <a:extLst>
              <a:ext uri="{FF2B5EF4-FFF2-40B4-BE49-F238E27FC236}">
                <a16:creationId xmlns:a16="http://schemas.microsoft.com/office/drawing/2014/main" id="{2C1EE52A-1CBC-AA4D-AADE-3D0D41AF15C9}"/>
              </a:ext>
            </a:extLst>
          </p:cNvPr>
          <p:cNvPicPr>
            <a:picLocks noChangeAspect="1"/>
          </p:cNvPicPr>
          <p:nvPr userDrawn="1"/>
        </p:nvPicPr>
        <p:blipFill>
          <a:blip r:embed="rId2"/>
          <a:srcRect/>
          <a:stretch/>
        </p:blipFill>
        <p:spPr>
          <a:xfrm>
            <a:off x="13430102" y="7528405"/>
            <a:ext cx="834539" cy="332973"/>
          </a:xfrm>
          <a:prstGeom prst="rect">
            <a:avLst/>
          </a:prstGeom>
        </p:spPr>
      </p:pic>
      <p:pic>
        <p:nvPicPr>
          <p:cNvPr id="10" name="Picture 9">
            <a:extLst>
              <a:ext uri="{FF2B5EF4-FFF2-40B4-BE49-F238E27FC236}">
                <a16:creationId xmlns:a16="http://schemas.microsoft.com/office/drawing/2014/main" id="{EEB95C25-7188-D34D-89C2-F89965A7E862}"/>
              </a:ext>
            </a:extLst>
          </p:cNvPr>
          <p:cNvPicPr>
            <a:picLocks noChangeAspect="1"/>
          </p:cNvPicPr>
          <p:nvPr userDrawn="1"/>
        </p:nvPicPr>
        <p:blipFill>
          <a:blip r:embed="rId3"/>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18830512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2" y="732"/>
            <a:ext cx="14613677" cy="822813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Graphic 8">
            <a:extLst>
              <a:ext uri="{FF2B5EF4-FFF2-40B4-BE49-F238E27FC236}">
                <a16:creationId xmlns:a16="http://schemas.microsoft.com/office/drawing/2014/main" id="{601AF147-45B2-6A48-A533-8933E26478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535610" y="6432307"/>
            <a:ext cx="1095878" cy="1752307"/>
          </a:xfrm>
          <a:prstGeom prst="rect">
            <a:avLst/>
          </a:prstGeom>
        </p:spPr>
      </p:pic>
      <p:pic>
        <p:nvPicPr>
          <p:cNvPr id="10" name="Picture 9">
            <a:extLst>
              <a:ext uri="{FF2B5EF4-FFF2-40B4-BE49-F238E27FC236}">
                <a16:creationId xmlns:a16="http://schemas.microsoft.com/office/drawing/2014/main" id="{5ACE4B7F-4886-F941-B253-2E876B828609}"/>
              </a:ext>
            </a:extLst>
          </p:cNvPr>
          <p:cNvPicPr>
            <a:picLocks noChangeAspect="1"/>
          </p:cNvPicPr>
          <p:nvPr userDrawn="1"/>
        </p:nvPicPr>
        <p:blipFill>
          <a:blip r:embed="rId5"/>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1156184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2" y="731"/>
            <a:ext cx="14613677" cy="822813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9" name="Graphic 8">
            <a:extLst>
              <a:ext uri="{FF2B5EF4-FFF2-40B4-BE49-F238E27FC236}">
                <a16:creationId xmlns:a16="http://schemas.microsoft.com/office/drawing/2014/main" id="{FF65C2C5-0367-9944-AE83-9277F7C309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535610" y="6432307"/>
            <a:ext cx="1095878" cy="1752307"/>
          </a:xfrm>
          <a:prstGeom prst="rect">
            <a:avLst/>
          </a:prstGeom>
        </p:spPr>
      </p:pic>
      <p:pic>
        <p:nvPicPr>
          <p:cNvPr id="11" name="Picture 10">
            <a:extLst>
              <a:ext uri="{FF2B5EF4-FFF2-40B4-BE49-F238E27FC236}">
                <a16:creationId xmlns:a16="http://schemas.microsoft.com/office/drawing/2014/main" id="{5DB19735-6869-2941-9810-2B1469DF5314}"/>
              </a:ext>
            </a:extLst>
          </p:cNvPr>
          <p:cNvPicPr>
            <a:picLocks noChangeAspect="1"/>
          </p:cNvPicPr>
          <p:nvPr userDrawn="1"/>
        </p:nvPicPr>
        <p:blipFill>
          <a:blip r:embed="rId5"/>
          <a:stretch>
            <a:fillRect/>
          </a:stretch>
        </p:blipFill>
        <p:spPr>
          <a:xfrm>
            <a:off x="382221" y="7627165"/>
            <a:ext cx="2202882" cy="303427"/>
          </a:xfrm>
          <a:prstGeom prst="rect">
            <a:avLst/>
          </a:prstGeom>
        </p:spPr>
      </p:pic>
    </p:spTree>
    <p:extLst>
      <p:ext uri="{BB962C8B-B14F-4D97-AF65-F5344CB8AC3E}">
        <p14:creationId xmlns:p14="http://schemas.microsoft.com/office/powerpoint/2010/main" val="40495719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4" y="732"/>
            <a:ext cx="14613672" cy="822813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11" name="Picture 10">
            <a:extLst>
              <a:ext uri="{FF2B5EF4-FFF2-40B4-BE49-F238E27FC236}">
                <a16:creationId xmlns:a16="http://schemas.microsoft.com/office/drawing/2014/main" id="{EBB51E2D-D463-9F48-8ABF-719541ACA1D7}"/>
              </a:ext>
            </a:extLst>
          </p:cNvPr>
          <p:cNvPicPr>
            <a:picLocks noChangeAspect="1"/>
          </p:cNvPicPr>
          <p:nvPr userDrawn="1"/>
        </p:nvPicPr>
        <p:blipFill>
          <a:blip r:embed="rId3"/>
          <a:stretch>
            <a:fillRect/>
          </a:stretch>
        </p:blipFill>
        <p:spPr>
          <a:xfrm>
            <a:off x="382221" y="7627165"/>
            <a:ext cx="2202882" cy="303427"/>
          </a:xfrm>
          <a:prstGeom prst="rect">
            <a:avLst/>
          </a:prstGeom>
        </p:spPr>
      </p:pic>
      <p:pic>
        <p:nvPicPr>
          <p:cNvPr id="12" name="Picture">
            <a:extLst>
              <a:ext uri="{FF2B5EF4-FFF2-40B4-BE49-F238E27FC236}">
                <a16:creationId xmlns:a16="http://schemas.microsoft.com/office/drawing/2014/main" id="{FB0DC53E-98CE-B848-B964-4903DA45F0FD}"/>
              </a:ext>
            </a:extLst>
          </p:cNvPr>
          <p:cNvPicPr>
            <a:picLocks noChangeAspect="1"/>
          </p:cNvPicPr>
          <p:nvPr userDrawn="1"/>
        </p:nvPicPr>
        <p:blipFill>
          <a:blip r:embed="rId4"/>
          <a:srcRect/>
          <a:stretch/>
        </p:blipFill>
        <p:spPr>
          <a:xfrm>
            <a:off x="13430102" y="7528405"/>
            <a:ext cx="834539" cy="332973"/>
          </a:xfrm>
          <a:prstGeom prst="rect">
            <a:avLst/>
          </a:prstGeom>
        </p:spPr>
      </p:pic>
    </p:spTree>
    <p:extLst>
      <p:ext uri="{BB962C8B-B14F-4D97-AF65-F5344CB8AC3E}">
        <p14:creationId xmlns:p14="http://schemas.microsoft.com/office/powerpoint/2010/main" val="33284377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8364" y="731"/>
            <a:ext cx="14613672" cy="8228131"/>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pic>
        <p:nvPicPr>
          <p:cNvPr id="10" name="Picture 9">
            <a:extLst>
              <a:ext uri="{FF2B5EF4-FFF2-40B4-BE49-F238E27FC236}">
                <a16:creationId xmlns:a16="http://schemas.microsoft.com/office/drawing/2014/main" id="{C0A1397B-55BC-E147-B620-9642E50C6BBF}"/>
              </a:ext>
            </a:extLst>
          </p:cNvPr>
          <p:cNvPicPr>
            <a:picLocks noChangeAspect="1"/>
          </p:cNvPicPr>
          <p:nvPr userDrawn="1"/>
        </p:nvPicPr>
        <p:blipFill>
          <a:blip r:embed="rId3"/>
          <a:stretch>
            <a:fillRect/>
          </a:stretch>
        </p:blipFill>
        <p:spPr>
          <a:xfrm>
            <a:off x="382221" y="7627165"/>
            <a:ext cx="2202882" cy="303427"/>
          </a:xfrm>
          <a:prstGeom prst="rect">
            <a:avLst/>
          </a:prstGeom>
        </p:spPr>
      </p:pic>
      <p:pic>
        <p:nvPicPr>
          <p:cNvPr id="11" name="Picture">
            <a:extLst>
              <a:ext uri="{FF2B5EF4-FFF2-40B4-BE49-F238E27FC236}">
                <a16:creationId xmlns:a16="http://schemas.microsoft.com/office/drawing/2014/main" id="{BE8EDCBC-DC1B-5B4D-9932-9CD61C1422E6}"/>
              </a:ext>
            </a:extLst>
          </p:cNvPr>
          <p:cNvPicPr>
            <a:picLocks noChangeAspect="1"/>
          </p:cNvPicPr>
          <p:nvPr userDrawn="1"/>
        </p:nvPicPr>
        <p:blipFill>
          <a:blip r:embed="rId4"/>
          <a:srcRect/>
          <a:stretch/>
        </p:blipFill>
        <p:spPr>
          <a:xfrm>
            <a:off x="13430102" y="7528405"/>
            <a:ext cx="834539" cy="332973"/>
          </a:xfrm>
          <a:prstGeom prst="rect">
            <a:avLst/>
          </a:prstGeom>
        </p:spPr>
      </p:pic>
    </p:spTree>
    <p:extLst>
      <p:ext uri="{BB962C8B-B14F-4D97-AF65-F5344CB8AC3E}">
        <p14:creationId xmlns:p14="http://schemas.microsoft.com/office/powerpoint/2010/main" val="26995676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3620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6871411"/>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7666330" y="380484"/>
            <a:ext cx="6598310" cy="6871411"/>
          </a:xfrm>
        </p:spPr>
        <p:txBody>
          <a:bodyPr/>
          <a:lstStyle>
            <a:lvl1pPr>
              <a:defRPr sz="2200"/>
            </a:lvl1pPr>
            <a:lvl2pPr>
              <a:defRPr sz="2200"/>
            </a:lvl2pPr>
            <a:lvl3pPr>
              <a:defRPr sz="2200"/>
            </a:lvl3pPr>
            <a:lvl4pPr>
              <a:defRPr sz="2200"/>
            </a:lvl4pPr>
            <a:lvl5pPr>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0160"/>
          </a:xfrm>
        </p:spPr>
        <p:txBody>
          <a:bodyPr/>
          <a:lstStyle>
            <a:lvl1pPr>
              <a:defRPr>
                <a:solidFill>
                  <a:srgbClr val="002D9C"/>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6598310" cy="5203546"/>
          </a:xfrm>
        </p:spPr>
        <p:txBody>
          <a:bodyPr/>
          <a:lstStyle>
            <a:lvl1pPr>
              <a:spcBef>
                <a:spcPts val="0"/>
              </a:spcBef>
              <a:defRPr>
                <a:solidFill>
                  <a:srgbClr val="002D9C"/>
                </a:solidFill>
              </a:defRPr>
            </a:lvl1pPr>
            <a:lvl2pPr marL="0" indent="0">
              <a:spcBef>
                <a:spcPts val="0"/>
              </a:spcBef>
              <a:buNone/>
              <a:defRPr>
                <a:solidFill>
                  <a:srgbClr val="002D9C"/>
                </a:solidFill>
              </a:defRPr>
            </a:lvl2pPr>
            <a:lvl3pPr marL="322584" indent="0">
              <a:buNone/>
              <a:defRPr/>
            </a:lvl3pPr>
            <a:lvl4pPr marL="695970" indent="0">
              <a:buNone/>
              <a:defRPr/>
            </a:lvl4pPr>
            <a:lvl5pPr marL="10109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7666330" y="1989734"/>
            <a:ext cx="6598310" cy="5203546"/>
          </a:xfrm>
        </p:spPr>
        <p:txBody>
          <a:bodyPr/>
          <a:lstStyle>
            <a:lvl1pPr>
              <a:spcBef>
                <a:spcPts val="0"/>
              </a:spcBef>
              <a:defRPr>
                <a:solidFill>
                  <a:srgbClr val="002D9C"/>
                </a:solidFill>
              </a:defRPr>
            </a:lvl1pPr>
            <a:lvl2pPr marL="0" indent="0">
              <a:spcBef>
                <a:spcPts val="0"/>
              </a:spcBef>
              <a:buNone/>
              <a:defRPr>
                <a:solidFill>
                  <a:srgbClr val="002D9C"/>
                </a:solidFill>
              </a:defRPr>
            </a:lvl2pPr>
            <a:lvl3pPr marL="322584" indent="0">
              <a:buNone/>
              <a:defRPr/>
            </a:lvl3pPr>
            <a:lvl4pPr marL="695970" indent="0">
              <a:buNone/>
              <a:defRPr/>
            </a:lvl4pPr>
            <a:lvl5pPr marL="10109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55982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a:solidFill>
                  <a:srgbClr val="002D9C"/>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814170"/>
            <a:ext cx="6729984" cy="5379110"/>
          </a:xfrm>
        </p:spPr>
        <p:txBody>
          <a:bodyPr/>
          <a:lstStyle>
            <a:lvl1pPr>
              <a:lnSpc>
                <a:spcPct val="90000"/>
              </a:lnSpc>
              <a:defRPr sz="15360" b="0" i="0">
                <a:solidFill>
                  <a:srgbClr val="002D9C"/>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1563173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351130" y="351130"/>
            <a:ext cx="6612941" cy="1287475"/>
          </a:xfrm>
        </p:spPr>
        <p:txBody>
          <a:bodyPr/>
          <a:lstStyle>
            <a:lvl1pPr>
              <a:defRPr sz="2560" b="0" i="0">
                <a:solidFill>
                  <a:srgbClr val="002D9C"/>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814170"/>
            <a:ext cx="6729984" cy="5379110"/>
          </a:xfrm>
        </p:spPr>
        <p:txBody>
          <a:bodyPr/>
          <a:lstStyle>
            <a:lvl1pPr>
              <a:lnSpc>
                <a:spcPct val="90000"/>
              </a:lnSpc>
              <a:defRPr sz="15360" b="0" i="0">
                <a:solidFill>
                  <a:srgbClr val="002D9C"/>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7315200" y="0"/>
            <a:ext cx="7315200" cy="82296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25720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219458" y="146304"/>
            <a:ext cx="14045075" cy="7046976"/>
          </a:xfrm>
        </p:spPr>
        <p:txBody>
          <a:bodyPr/>
          <a:lstStyle>
            <a:lvl1pPr>
              <a:defRPr sz="15360" b="0" i="0">
                <a:solidFill>
                  <a:srgbClr val="002D9C"/>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81807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336502" y="321869"/>
            <a:ext cx="8900056" cy="6871411"/>
          </a:xfrm>
        </p:spPr>
        <p:txBody>
          <a:bodyPr/>
          <a:lstStyle>
            <a:lvl1pPr>
              <a:defRPr>
                <a:solidFill>
                  <a:srgbClr val="002D9C"/>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33891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7666330" y="321869"/>
            <a:ext cx="65983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88737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7666331" y="1989734"/>
            <a:ext cx="6598202"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88756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336499" y="1945843"/>
            <a:ext cx="6627571" cy="5247437"/>
          </a:xfrm>
        </p:spPr>
        <p:txBody>
          <a:bodyPr/>
          <a:lstStyle>
            <a:lvl1pPr>
              <a:defRPr sz="384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76663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1617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3511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40087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76663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1323930" y="1989734"/>
            <a:ext cx="29407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88291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492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65854"/>
            <a:ext cx="6627571" cy="1287475"/>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351130" y="2002915"/>
            <a:ext cx="6598310" cy="52035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7666331" y="2002915"/>
            <a:ext cx="6598202" cy="520354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Consulting / © 2022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76663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1323930" y="321869"/>
            <a:ext cx="2940710" cy="68714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127984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336501" y="321869"/>
            <a:ext cx="6627462" cy="6871411"/>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7315200" y="0"/>
            <a:ext cx="7315200" cy="8229600"/>
          </a:xfrm>
          <a:prstGeom prst="rect">
            <a:avLst/>
          </a:prstGeom>
          <a:solidFill>
            <a:schemeClr val="tx2"/>
          </a:solidFill>
        </p:spPr>
        <p:txBody>
          <a:bodyPr wrap="square" lIns="0" tIns="0" rIns="0" bIns="0" rtlCol="0" anchor="ctr">
            <a:noAutofit/>
          </a:bodyPr>
          <a:lstStyle/>
          <a:p>
            <a:pPr algn="ctr"/>
            <a:endParaRPr lang="en-US" sz="192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7666330" y="321869"/>
            <a:ext cx="6598310" cy="6871411"/>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8784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7315200" y="0"/>
            <a:ext cx="7315200" cy="822960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099107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6871411"/>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43683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68661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336499" y="321869"/>
            <a:ext cx="6627571" cy="1287475"/>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351130" y="1989734"/>
            <a:ext cx="6598310" cy="52035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7315200" y="0"/>
            <a:ext cx="3657600" cy="41148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0972800" y="0"/>
            <a:ext cx="3657600" cy="41148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7315200" y="4112262"/>
            <a:ext cx="7315200" cy="4117339"/>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0967094" y="375923"/>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7667780" y="411226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47161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7315200" cy="4114802"/>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7315200" y="0"/>
            <a:ext cx="3657600" cy="41148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0972800" y="0"/>
            <a:ext cx="3657600" cy="41148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4112262"/>
            <a:ext cx="7315200" cy="4117339"/>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7315200" y="4112262"/>
            <a:ext cx="7315200" cy="4117339"/>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7315200" y="375920"/>
            <a:ext cx="0" cy="681736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65761" y="410718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7667780" y="4107181"/>
            <a:ext cx="658368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0969229" y="375923"/>
            <a:ext cx="0" cy="33870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631213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4630400" cy="4111141"/>
          </a:xfrm>
          <a:noFill/>
        </p:spPr>
        <p:txBody>
          <a:bodyPr lIns="182880" tIns="164592" rIns="228600" bIns="228600"/>
          <a:lstStyle>
            <a:lvl1pPr>
              <a:defRPr sz="768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4112262"/>
            <a:ext cx="3657600" cy="4117339"/>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3657602" y="4112262"/>
            <a:ext cx="3657600" cy="4117339"/>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7315200" y="4112259"/>
            <a:ext cx="3657600" cy="4117341"/>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0972800" y="4112259"/>
            <a:ext cx="3657600" cy="4117341"/>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6576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73152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0972800" y="4466627"/>
            <a:ext cx="0" cy="272665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65760" y="4114800"/>
            <a:ext cx="1389888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86510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4630400" cy="204216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2042160"/>
            <a:ext cx="14630400" cy="6187440"/>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60477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4630400" cy="8236915"/>
          </a:xfrm>
        </p:spPr>
        <p:txBody>
          <a:bodyPr lIns="91440" tIns="91440" rIns="91440" bIns="91440"/>
          <a:lstStyle>
            <a:lvl1pPr>
              <a:defRPr>
                <a:solidFill>
                  <a:schemeClr val="tx1"/>
                </a:solidFill>
              </a:defRPr>
            </a:lvl1pPr>
          </a:lstStyle>
          <a:p>
            <a:r>
              <a:rPr lang="en-GB" dirty="0"/>
              <a:t>Click icon to add picture</a:t>
            </a:r>
            <a:endParaRPr lang="en-US" dirty="0"/>
          </a:p>
        </p:txBody>
      </p:sp>
      <p:sp>
        <p:nvSpPr>
          <p:cNvPr id="6" name="Text Placeholder"/>
          <p:cNvSpPr>
            <a:spLocks noGrp="1"/>
          </p:cNvSpPr>
          <p:nvPr>
            <p:ph type="body" sz="quarter" idx="12"/>
          </p:nvPr>
        </p:nvSpPr>
        <p:spPr>
          <a:xfrm>
            <a:off x="-4" y="4114800"/>
            <a:ext cx="3657605" cy="41148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600">
                <a:solidFill>
                  <a:schemeClr val="tx1"/>
                </a:solidFill>
              </a:defRPr>
            </a:lvl2pPr>
            <a:lvl3pPr>
              <a:buClr>
                <a:srgbClr val="001141"/>
              </a:buClr>
              <a:defRPr sz="1600">
                <a:solidFill>
                  <a:schemeClr val="tx1"/>
                </a:solidFill>
              </a:defRPr>
            </a:lvl3pPr>
            <a:lvl4pPr>
              <a:buClr>
                <a:srgbClr val="001141"/>
              </a:buClr>
              <a:defRPr sz="1600">
                <a:solidFill>
                  <a:schemeClr val="tx1"/>
                </a:solidFill>
              </a:defRPr>
            </a:lvl4pPr>
            <a:lvl5pPr>
              <a:buClr>
                <a:srgbClr val="001141"/>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Consulting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00217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3.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47" Type="http://schemas.openxmlformats.org/officeDocument/2006/relationships/slideLayout" Target="../slideLayouts/slideLayout168.xml"/><Relationship Id="rId50" Type="http://schemas.openxmlformats.org/officeDocument/2006/relationships/theme" Target="../theme/theme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49" Type="http://schemas.openxmlformats.org/officeDocument/2006/relationships/slideLayout" Target="../slideLayouts/slideLayout170.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48" Type="http://schemas.openxmlformats.org/officeDocument/2006/relationships/slideLayout" Target="../slideLayouts/slideLayout169.xml"/><Relationship Id="rId8" Type="http://schemas.openxmlformats.org/officeDocument/2006/relationships/slideLayout" Target="../slideLayouts/slideLayout129.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65854"/>
            <a:ext cx="6627571" cy="6871411"/>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679511" y="307239"/>
            <a:ext cx="6598310" cy="687141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a:solidFill>
                  <a:schemeClr val="tx1"/>
                </a:solidFill>
                <a:latin typeface="IBM Plex Sans" panose="020B0503050203000203" pitchFamily="34" charset="0"/>
              </a:defRPr>
            </a:lvl1pPr>
          </a:lstStyle>
          <a:p>
            <a:r>
              <a:rPr lang="en-US" dirty="0"/>
              <a:t>IBM Consulting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544E71E3-6DAC-FC4B-AC7F-44984826E3F9}"/>
              </a:ext>
            </a:extLst>
          </p:cNvPr>
          <p:cNvGrpSpPr/>
          <p:nvPr userDrawn="1"/>
        </p:nvGrpSpPr>
        <p:grpSpPr>
          <a:xfrm>
            <a:off x="-175568" y="-176784"/>
            <a:ext cx="14982752" cy="8583168"/>
            <a:chOff x="-109730" y="-110490"/>
            <a:chExt cx="9364220" cy="5364480"/>
          </a:xfrm>
        </p:grpSpPr>
        <p:grpSp>
          <p:nvGrpSpPr>
            <p:cNvPr id="3" name="Group 2">
              <a:extLst>
                <a:ext uri="{FF2B5EF4-FFF2-40B4-BE49-F238E27FC236}">
                  <a16:creationId xmlns:a16="http://schemas.microsoft.com/office/drawing/2014/main" id="{6E0AFEE6-1E6F-984E-B462-9A25FB20F6BA}"/>
                </a:ext>
              </a:extLst>
            </p:cNvPr>
            <p:cNvGrpSpPr/>
            <p:nvPr userDrawn="1"/>
          </p:nvGrpSpPr>
          <p:grpSpPr>
            <a:xfrm>
              <a:off x="228600" y="-110490"/>
              <a:ext cx="8686732" cy="91440"/>
              <a:chOff x="228600" y="-110490"/>
              <a:chExt cx="8686732" cy="91440"/>
            </a:xfrm>
          </p:grpSpPr>
          <p:cxnSp>
            <p:nvCxnSpPr>
              <p:cNvPr id="93" name="Straight Connector 92">
                <a:extLs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C7B09D2-810D-054D-845C-938B4C7501D3}"/>
                </a:ext>
              </a:extLst>
            </p:cNvPr>
            <p:cNvGrpSpPr/>
            <p:nvPr userDrawn="1"/>
          </p:nvGrpSpPr>
          <p:grpSpPr>
            <a:xfrm>
              <a:off x="228600" y="5162550"/>
              <a:ext cx="8686732" cy="91440"/>
              <a:chOff x="228600" y="5162550"/>
              <a:chExt cx="8686732" cy="91440"/>
            </a:xfrm>
          </p:grpSpPr>
          <p:cxnSp>
            <p:nvCxnSpPr>
              <p:cNvPr id="82" name="Straight Connector 81">
                <a:extLs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D3689327-D98C-1249-A9FC-AC178B34CF09}"/>
                </a:ext>
              </a:extLst>
            </p:cNvPr>
            <p:cNvGrpSpPr/>
            <p:nvPr userDrawn="1"/>
          </p:nvGrpSpPr>
          <p:grpSpPr>
            <a:xfrm>
              <a:off x="-109730" y="231394"/>
              <a:ext cx="91440" cy="4680331"/>
              <a:chOff x="-109730" y="231394"/>
              <a:chExt cx="91440" cy="4680331"/>
            </a:xfrm>
          </p:grpSpPr>
          <p:cxnSp>
            <p:nvCxnSpPr>
              <p:cNvPr id="73" name="Straight Connector 72">
                <a:extLs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D7A2F807-1045-7D40-B220-9CBCE23F20AA}"/>
                </a:ext>
              </a:extLst>
            </p:cNvPr>
            <p:cNvGrpSpPr/>
            <p:nvPr userDrawn="1"/>
          </p:nvGrpSpPr>
          <p:grpSpPr>
            <a:xfrm>
              <a:off x="9163050" y="231394"/>
              <a:ext cx="91440" cy="4680331"/>
              <a:chOff x="9163050" y="231394"/>
              <a:chExt cx="91440" cy="4680331"/>
            </a:xfrm>
          </p:grpSpPr>
          <p:cxnSp>
            <p:nvCxnSpPr>
              <p:cNvPr id="64" name="Straight Connector 63">
                <a:extLs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TextBox 50">
            <a:extLst>
              <a:ext uri="{FF2B5EF4-FFF2-40B4-BE49-F238E27FC236}">
                <a16:creationId xmlns:a16="http://schemas.microsoft.com/office/drawing/2014/main" id="{6B7A5BE1-0A12-41B7-8583-D040206E2447}"/>
              </a:ext>
            </a:extLst>
          </p:cNvPr>
          <p:cNvSpPr txBox="1"/>
          <p:nvPr userDrawn="1"/>
        </p:nvSpPr>
        <p:spPr>
          <a:xfrm>
            <a:off x="280744" y="95380"/>
            <a:ext cx="2517871" cy="261610"/>
          </a:xfrm>
          <a:prstGeom prst="rect">
            <a:avLst/>
          </a:prstGeom>
          <a:noFill/>
        </p:spPr>
        <p:txBody>
          <a:bodyPr wrap="square">
            <a:spAutoFit/>
          </a:bodyPr>
          <a:lstStyle/>
          <a:p>
            <a:r>
              <a:rPr lang="en-IN" sz="1100" dirty="0">
                <a:solidFill>
                  <a:schemeClr val="bg1">
                    <a:lumMod val="40000"/>
                    <a:lumOff val="60000"/>
                  </a:schemeClr>
                </a:solidFill>
              </a:rPr>
              <a:t>HCS Learning &amp; Knowledge</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1" r:id="rId33"/>
    <p:sldLayoutId id="2147484079" r:id="rId34"/>
    <p:sldLayoutId id="2147484080" r:id="rId35"/>
    <p:sldLayoutId id="2147484081" r:id="rId36"/>
    <p:sldLayoutId id="2147484085" r:id="rId37"/>
  </p:sldLayoutIdLst>
  <p:hf hdr="0" dt="0"/>
  <p:txStyles>
    <p:titleStyle>
      <a:lvl1pPr algn="l" rtl="0" eaLnBrk="1" fontAlgn="base" hangingPunct="1">
        <a:lnSpc>
          <a:spcPct val="90000"/>
        </a:lnSpc>
        <a:spcBef>
          <a:spcPct val="0"/>
        </a:spcBef>
        <a:spcAft>
          <a:spcPct val="0"/>
        </a:spcAft>
        <a:defRPr sz="38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rgbClr val="6D6E70"/>
        </a:buClr>
        <a:buSzPct val="90000"/>
        <a:buFont typeface="IBM Plex Sans" pitchFamily="2" charset="2"/>
        <a:buNone/>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Tx/>
        <a:buSzPct val="100000"/>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Tx/>
        <a:buSzPct val="100000"/>
        <a:buFont typeface="Arial" panose="020B0604020202020204" pitchFamily="34" charset="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Tx/>
        <a:buSzPct val="100000"/>
        <a:buFont typeface="IBM Plex Sans" charset="-120"/>
        <a:buChar char="–"/>
        <a:tabLst/>
        <a:defRPr sz="224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Tx/>
        <a:buFont typeface="IBM Plex Sans" charset="-120"/>
        <a:buChar char="»"/>
        <a:tabLst/>
        <a:defRPr sz="224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8986" userDrawn="1">
          <p15:clr>
            <a:srgbClr val="F26B43"/>
          </p15:clr>
        </p15:guide>
        <p15:guide id="4" orient="horz" pos="4525" userDrawn="1">
          <p15:clr>
            <a:srgbClr val="F26B43"/>
          </p15:clr>
        </p15:guide>
        <p15:guide id="5" orient="horz" pos="4950" userDrawn="1">
          <p15:clr>
            <a:srgbClr val="F26B43"/>
          </p15:clr>
        </p15:guide>
        <p15:guide id="6" pos="4608" userDrawn="1">
          <p15:clr>
            <a:srgbClr val="F26B43"/>
          </p15:clr>
        </p15:guide>
        <p15:guide id="7" pos="4378" userDrawn="1">
          <p15:clr>
            <a:srgbClr val="F26B43"/>
          </p15:clr>
        </p15:guide>
        <p15:guide id="8" pos="2304" userDrawn="1">
          <p15:clr>
            <a:srgbClr val="F26B43"/>
          </p15:clr>
        </p15:guide>
        <p15:guide id="9" pos="4838" userDrawn="1">
          <p15:clr>
            <a:srgbClr val="F26B43"/>
          </p15:clr>
        </p15:guide>
        <p15:guide id="10" pos="2074" userDrawn="1">
          <p15:clr>
            <a:srgbClr val="F26B43"/>
          </p15:clr>
        </p15:guide>
        <p15:guide id="11" pos="2534" userDrawn="1">
          <p15:clr>
            <a:srgbClr val="F26B43"/>
          </p15:clr>
        </p15:guide>
        <p15:guide id="12" pos="6912" userDrawn="1">
          <p15:clr>
            <a:srgbClr val="F26B43"/>
          </p15:clr>
        </p15:guide>
        <p15:guide id="13" pos="6682" userDrawn="1">
          <p15:clr>
            <a:srgbClr val="F26B43"/>
          </p15:clr>
        </p15:guide>
        <p15:guide id="14" pos="7142" userDrawn="1">
          <p15:clr>
            <a:srgbClr val="F26B43"/>
          </p15:clr>
        </p15:guide>
        <p15:guide id="15" orient="horz" pos="646" userDrawn="1">
          <p15:clr>
            <a:srgbClr val="F26B43"/>
          </p15:clr>
        </p15:guide>
        <p15:guide id="17" orient="horz" pos="1293" userDrawn="1">
          <p15:clr>
            <a:srgbClr val="F26B43"/>
          </p15:clr>
        </p15:guide>
        <p15:guide id="18" orient="horz" pos="2589" userDrawn="1">
          <p15:clr>
            <a:srgbClr val="F26B43"/>
          </p15:clr>
        </p15:guide>
        <p15:guide id="19" orient="horz" pos="1942" userDrawn="1">
          <p15:clr>
            <a:srgbClr val="F26B43"/>
          </p15:clr>
        </p15:guide>
        <p15:guide id="20" orient="horz" pos="3235" userDrawn="1">
          <p15:clr>
            <a:srgbClr val="F26B43"/>
          </p15:clr>
        </p15:guide>
        <p15:guide id="21" orient="horz" pos="38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9575" y="365854"/>
            <a:ext cx="6627571" cy="6871411"/>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7682586" y="307239"/>
            <a:ext cx="6598310" cy="68714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a:solidFill>
                  <a:srgbClr val="565151"/>
                </a:solidFill>
                <a:latin typeface="IBM Plex Sans" panose="020B0503050203000203" pitchFamily="34" charset="0"/>
              </a:defRPr>
            </a:lvl1pPr>
          </a:lstStyle>
          <a:p>
            <a:r>
              <a:rPr lang="en-US" dirty="0"/>
              <a:t>IBM Consulting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a:solidFill>
                  <a:srgbClr val="56515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1" name="Group 50">
            <a:extLst>
              <a:ext uri="{FF2B5EF4-FFF2-40B4-BE49-F238E27FC236}">
                <a16:creationId xmlns:a16="http://schemas.microsoft.com/office/drawing/2014/main" id="{19B1A41D-B2CB-1649-8756-4C5FF92CE40E}"/>
              </a:ext>
            </a:extLst>
          </p:cNvPr>
          <p:cNvGrpSpPr/>
          <p:nvPr userDrawn="1"/>
        </p:nvGrpSpPr>
        <p:grpSpPr>
          <a:xfrm>
            <a:off x="-175568" y="-176784"/>
            <a:ext cx="14982752" cy="8583168"/>
            <a:chOff x="-109730" y="-110490"/>
            <a:chExt cx="9364220" cy="5364480"/>
          </a:xfrm>
        </p:grpSpPr>
        <p:grpSp>
          <p:nvGrpSpPr>
            <p:cNvPr id="52" name="Group 51">
              <a:extLst>
                <a:ext uri="{FF2B5EF4-FFF2-40B4-BE49-F238E27FC236}">
                  <a16:creationId xmlns:a16="http://schemas.microsoft.com/office/drawing/2014/main" id="{4451EB50-F137-9E44-9E4F-380CDAAEA698}"/>
                </a:ext>
              </a:extLst>
            </p:cNvPr>
            <p:cNvGrpSpPr/>
            <p:nvPr userDrawn="1"/>
          </p:nvGrpSpPr>
          <p:grpSpPr>
            <a:xfrm>
              <a:off x="228600" y="-110490"/>
              <a:ext cx="8686732" cy="91440"/>
              <a:chOff x="228600" y="-110490"/>
              <a:chExt cx="8686732" cy="91440"/>
            </a:xfrm>
          </p:grpSpPr>
          <p:cxnSp>
            <p:nvCxnSpPr>
              <p:cNvPr id="130" name="Straight Connector 129">
                <a:extLst>
                  <a:ext uri="{FF2B5EF4-FFF2-40B4-BE49-F238E27FC236}">
                    <a16:creationId xmlns:a16="http://schemas.microsoft.com/office/drawing/2014/main" id="{271FD0B9-61A5-4F4C-AC96-C0255E559543}"/>
                  </a:ext>
                  <a:ext uri="{C183D7F6-B498-43B3-948B-1728B52AA6E4}">
                    <adec:decorative xmlns:adec="http://schemas.microsoft.com/office/drawing/2017/decorative" val="1"/>
                  </a:ext>
                </a:extLst>
              </p:cNvPr>
              <p:cNvCxnSpPr>
                <a:cxnSpLocks/>
              </p:cNvCxnSpPr>
              <p:nvPr userDrawn="1"/>
            </p:nvCxnSpPr>
            <p:spPr bwMode="auto">
              <a:xfrm rot="5400000" flipH="1">
                <a:off x="182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E6107148-75AD-EE49-B11E-865D39D12A90}"/>
                  </a:ext>
                  <a:ext uri="{C183D7F6-B498-43B3-948B-1728B52AA6E4}">
                    <adec:decorative xmlns:adec="http://schemas.microsoft.com/office/drawing/2017/decorative" val="1"/>
                  </a:ext>
                </a:extLst>
              </p:cNvPr>
              <p:cNvCxnSpPr>
                <a:cxnSpLocks/>
              </p:cNvCxnSpPr>
              <p:nvPr userDrawn="1"/>
            </p:nvCxnSpPr>
            <p:spPr bwMode="auto">
              <a:xfrm rot="5400000" flipH="1">
                <a:off x="2011679"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CB71BF57-1F3E-CC4F-9151-7F8E16FC2992}"/>
                  </a:ext>
                  <a:ext uri="{C183D7F6-B498-43B3-948B-1728B52AA6E4}">
                    <adec:decorative xmlns:adec="http://schemas.microsoft.com/office/drawing/2017/decorative" val="1"/>
                  </a:ext>
                </a:extLst>
              </p:cNvPr>
              <p:cNvCxnSpPr>
                <a:cxnSpLocks/>
              </p:cNvCxnSpPr>
              <p:nvPr userDrawn="1"/>
            </p:nvCxnSpPr>
            <p:spPr bwMode="auto">
              <a:xfrm rot="5400000" flipH="1">
                <a:off x="2240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A8F50FB-8DC2-6048-AC50-53390FF31E29}"/>
                  </a:ext>
                  <a:ext uri="{C183D7F6-B498-43B3-948B-1728B52AA6E4}">
                    <adec:decorative xmlns:adec="http://schemas.microsoft.com/office/drawing/2017/decorative" val="1"/>
                  </a:ext>
                </a:extLst>
              </p:cNvPr>
              <p:cNvCxnSpPr>
                <a:cxnSpLocks/>
              </p:cNvCxnSpPr>
              <p:nvPr userDrawn="1"/>
            </p:nvCxnSpPr>
            <p:spPr bwMode="auto">
              <a:xfrm rot="5400000" flipH="1">
                <a:off x="2468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DB373C41-DB04-6044-8496-A78985DDF32A}"/>
                  </a:ext>
                  <a:ext uri="{C183D7F6-B498-43B3-948B-1728B52AA6E4}">
                    <adec:decorative xmlns:adec="http://schemas.microsoft.com/office/drawing/2017/decorative" val="1"/>
                  </a:ext>
                </a:extLst>
              </p:cNvPr>
              <p:cNvCxnSpPr>
                <a:cxnSpLocks/>
              </p:cNvCxnSpPr>
              <p:nvPr userDrawn="1"/>
            </p:nvCxnSpPr>
            <p:spPr bwMode="auto">
              <a:xfrm rot="5400000" flipH="1">
                <a:off x="4297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D7E8A4AB-E838-E44D-9C12-6CD3C437D0CA}"/>
                  </a:ext>
                  <a:ext uri="{C183D7F6-B498-43B3-948B-1728B52AA6E4}">
                    <adec:decorative xmlns:adec="http://schemas.microsoft.com/office/drawing/2017/decorative" val="1"/>
                  </a:ext>
                </a:extLst>
              </p:cNvPr>
              <p:cNvCxnSpPr>
                <a:cxnSpLocks/>
              </p:cNvCxnSpPr>
              <p:nvPr userDrawn="1"/>
            </p:nvCxnSpPr>
            <p:spPr bwMode="auto">
              <a:xfrm rot="5400000" flipH="1">
                <a:off x="4526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0A70A7-07E7-304F-9EB5-5F0A2D0235A7}"/>
                  </a:ext>
                  <a:ext uri="{C183D7F6-B498-43B3-948B-1728B52AA6E4}">
                    <adec:decorative xmlns:adec="http://schemas.microsoft.com/office/drawing/2017/decorative" val="1"/>
                  </a:ext>
                </a:extLst>
              </p:cNvPr>
              <p:cNvCxnSpPr>
                <a:cxnSpLocks/>
              </p:cNvCxnSpPr>
              <p:nvPr userDrawn="1"/>
            </p:nvCxnSpPr>
            <p:spPr bwMode="auto">
              <a:xfrm rot="5400000" flipH="1">
                <a:off x="4754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DC902DCA-C376-7544-81C3-844B733EDEFC}"/>
                  </a:ext>
                  <a:ext uri="{C183D7F6-B498-43B3-948B-1728B52AA6E4}">
                    <adec:decorative xmlns:adec="http://schemas.microsoft.com/office/drawing/2017/decorative" val="1"/>
                  </a:ext>
                </a:extLst>
              </p:cNvPr>
              <p:cNvCxnSpPr>
                <a:cxnSpLocks/>
              </p:cNvCxnSpPr>
              <p:nvPr userDrawn="1"/>
            </p:nvCxnSpPr>
            <p:spPr bwMode="auto">
              <a:xfrm rot="5400000" flipH="1">
                <a:off x="65836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CAA60782-4CF5-C246-A71C-EEEE65D1FE86}"/>
                  </a:ext>
                  <a:ext uri="{C183D7F6-B498-43B3-948B-1728B52AA6E4}">
                    <adec:decorative xmlns:adec="http://schemas.microsoft.com/office/drawing/2017/decorative" val="1"/>
                  </a:ext>
                </a:extLst>
              </p:cNvPr>
              <p:cNvCxnSpPr>
                <a:cxnSpLocks/>
              </p:cNvCxnSpPr>
              <p:nvPr userDrawn="1"/>
            </p:nvCxnSpPr>
            <p:spPr bwMode="auto">
              <a:xfrm rot="5400000" flipH="1">
                <a:off x="68122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3E9B317D-3046-934B-9E4C-74B336A030CC}"/>
                  </a:ext>
                  <a:ext uri="{C183D7F6-B498-43B3-948B-1728B52AA6E4}">
                    <adec:decorative xmlns:adec="http://schemas.microsoft.com/office/drawing/2017/decorative" val="1"/>
                  </a:ext>
                </a:extLst>
              </p:cNvPr>
              <p:cNvCxnSpPr>
                <a:cxnSpLocks/>
              </p:cNvCxnSpPr>
              <p:nvPr userDrawn="1"/>
            </p:nvCxnSpPr>
            <p:spPr bwMode="auto">
              <a:xfrm rot="5400000" flipH="1">
                <a:off x="7040880"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3C77ABC9-72A3-664D-AF93-8AD739773CEA}"/>
                  </a:ext>
                  <a:ext uri="{C183D7F6-B498-43B3-948B-1728B52AA6E4}">
                    <adec:decorative xmlns:adec="http://schemas.microsoft.com/office/drawing/2017/decorative" val="1"/>
                  </a:ext>
                </a:extLst>
              </p:cNvPr>
              <p:cNvCxnSpPr>
                <a:cxnSpLocks/>
              </p:cNvCxnSpPr>
              <p:nvPr userDrawn="1"/>
            </p:nvCxnSpPr>
            <p:spPr bwMode="auto">
              <a:xfrm rot="5400000" flipH="1">
                <a:off x="8869612" y="-647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30AA4DBA-AA39-5F4F-B5C0-7D7C656D219A}"/>
                </a:ext>
              </a:extLst>
            </p:cNvPr>
            <p:cNvGrpSpPr/>
            <p:nvPr userDrawn="1"/>
          </p:nvGrpSpPr>
          <p:grpSpPr>
            <a:xfrm>
              <a:off x="228600" y="5162550"/>
              <a:ext cx="8686732" cy="91440"/>
              <a:chOff x="228600" y="5162550"/>
              <a:chExt cx="8686732" cy="91440"/>
            </a:xfrm>
          </p:grpSpPr>
          <p:cxnSp>
            <p:nvCxnSpPr>
              <p:cNvPr id="119" name="Straight Connector 118">
                <a:extLst>
                  <a:ext uri="{FF2B5EF4-FFF2-40B4-BE49-F238E27FC236}">
                    <a16:creationId xmlns:a16="http://schemas.microsoft.com/office/drawing/2014/main" id="{7B5C2B3F-B171-F845-A7EA-5CB0EB9CC8BE}"/>
                  </a:ext>
                  <a:ext uri="{C183D7F6-B498-43B3-948B-1728B52AA6E4}">
                    <adec:decorative xmlns:adec="http://schemas.microsoft.com/office/drawing/2017/decorative" val="1"/>
                  </a:ext>
                </a:extLst>
              </p:cNvPr>
              <p:cNvCxnSpPr>
                <a:cxnSpLocks/>
              </p:cNvCxnSpPr>
              <p:nvPr userDrawn="1"/>
            </p:nvCxnSpPr>
            <p:spPr bwMode="auto">
              <a:xfrm rot="5400000" flipH="1">
                <a:off x="182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CCD78E4D-BEE7-7F4A-ACA7-379193D3E8BF}"/>
                  </a:ext>
                  <a:ext uri="{C183D7F6-B498-43B3-948B-1728B52AA6E4}">
                    <adec:decorative xmlns:adec="http://schemas.microsoft.com/office/drawing/2017/decorative" val="1"/>
                  </a:ext>
                </a:extLst>
              </p:cNvPr>
              <p:cNvCxnSpPr>
                <a:cxnSpLocks/>
              </p:cNvCxnSpPr>
              <p:nvPr userDrawn="1"/>
            </p:nvCxnSpPr>
            <p:spPr bwMode="auto">
              <a:xfrm rot="5400000" flipH="1">
                <a:off x="2011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02553098-F52B-8442-A819-DC6EF31DED9E}"/>
                  </a:ext>
                  <a:ext uri="{C183D7F6-B498-43B3-948B-1728B52AA6E4}">
                    <adec:decorative xmlns:adec="http://schemas.microsoft.com/office/drawing/2017/decorative" val="1"/>
                  </a:ext>
                </a:extLst>
              </p:cNvPr>
              <p:cNvCxnSpPr>
                <a:cxnSpLocks/>
              </p:cNvCxnSpPr>
              <p:nvPr userDrawn="1"/>
            </p:nvCxnSpPr>
            <p:spPr bwMode="auto">
              <a:xfrm rot="5400000" flipH="1">
                <a:off x="2240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C534C3F3-6FD1-BF4D-BA0A-831C6923635F}"/>
                  </a:ext>
                  <a:ext uri="{C183D7F6-B498-43B3-948B-1728B52AA6E4}">
                    <adec:decorative xmlns:adec="http://schemas.microsoft.com/office/drawing/2017/decorative" val="1"/>
                  </a:ext>
                </a:extLst>
              </p:cNvPr>
              <p:cNvCxnSpPr>
                <a:cxnSpLocks/>
              </p:cNvCxnSpPr>
              <p:nvPr userDrawn="1"/>
            </p:nvCxnSpPr>
            <p:spPr bwMode="auto">
              <a:xfrm rot="5400000" flipH="1">
                <a:off x="2468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5810EA8C-3133-3446-A498-A3FD32F30889}"/>
                  </a:ext>
                  <a:ext uri="{C183D7F6-B498-43B3-948B-1728B52AA6E4}">
                    <adec:decorative xmlns:adec="http://schemas.microsoft.com/office/drawing/2017/decorative" val="1"/>
                  </a:ext>
                </a:extLst>
              </p:cNvPr>
              <p:cNvCxnSpPr>
                <a:cxnSpLocks/>
              </p:cNvCxnSpPr>
              <p:nvPr userDrawn="1"/>
            </p:nvCxnSpPr>
            <p:spPr bwMode="auto">
              <a:xfrm rot="5400000" flipH="1">
                <a:off x="4297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2A4A5E51-4322-B84B-B596-5226669584AB}"/>
                  </a:ext>
                  <a:ext uri="{C183D7F6-B498-43B3-948B-1728B52AA6E4}">
                    <adec:decorative xmlns:adec="http://schemas.microsoft.com/office/drawing/2017/decorative" val="1"/>
                  </a:ext>
                </a:extLst>
              </p:cNvPr>
              <p:cNvCxnSpPr>
                <a:cxnSpLocks/>
              </p:cNvCxnSpPr>
              <p:nvPr userDrawn="1"/>
            </p:nvCxnSpPr>
            <p:spPr bwMode="auto">
              <a:xfrm rot="5400000" flipH="1">
                <a:off x="4526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B97E0322-DFA2-004C-A729-84A2B9575000}"/>
                  </a:ext>
                  <a:ext uri="{C183D7F6-B498-43B3-948B-1728B52AA6E4}">
                    <adec:decorative xmlns:adec="http://schemas.microsoft.com/office/drawing/2017/decorative" val="1"/>
                  </a:ext>
                </a:extLst>
              </p:cNvPr>
              <p:cNvCxnSpPr>
                <a:cxnSpLocks/>
              </p:cNvCxnSpPr>
              <p:nvPr userDrawn="1"/>
            </p:nvCxnSpPr>
            <p:spPr bwMode="auto">
              <a:xfrm rot="5400000" flipH="1">
                <a:off x="4754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DD0F345F-F831-364A-8913-0E4DC5C23FC0}"/>
                  </a:ext>
                  <a:ext uri="{C183D7F6-B498-43B3-948B-1728B52AA6E4}">
                    <adec:decorative xmlns:adec="http://schemas.microsoft.com/office/drawing/2017/decorative" val="1"/>
                  </a:ext>
                </a:extLst>
              </p:cNvPr>
              <p:cNvCxnSpPr>
                <a:cxnSpLocks/>
              </p:cNvCxnSpPr>
              <p:nvPr userDrawn="1"/>
            </p:nvCxnSpPr>
            <p:spPr bwMode="auto">
              <a:xfrm rot="5400000" flipH="1">
                <a:off x="65836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100FFEC5-6C0E-764B-B8A8-2372F90F7BC7}"/>
                  </a:ext>
                  <a:ext uri="{C183D7F6-B498-43B3-948B-1728B52AA6E4}">
                    <adec:decorative xmlns:adec="http://schemas.microsoft.com/office/drawing/2017/decorative" val="1"/>
                  </a:ext>
                </a:extLst>
              </p:cNvPr>
              <p:cNvCxnSpPr>
                <a:cxnSpLocks/>
              </p:cNvCxnSpPr>
              <p:nvPr userDrawn="1"/>
            </p:nvCxnSpPr>
            <p:spPr bwMode="auto">
              <a:xfrm rot="5400000" flipH="1">
                <a:off x="68122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063028BE-F375-8445-9F35-905114213BCF}"/>
                  </a:ext>
                  <a:ext uri="{C183D7F6-B498-43B3-948B-1728B52AA6E4}">
                    <adec:decorative xmlns:adec="http://schemas.microsoft.com/office/drawing/2017/decorative" val="1"/>
                  </a:ext>
                </a:extLst>
              </p:cNvPr>
              <p:cNvCxnSpPr>
                <a:cxnSpLocks/>
              </p:cNvCxnSpPr>
              <p:nvPr userDrawn="1"/>
            </p:nvCxnSpPr>
            <p:spPr bwMode="auto">
              <a:xfrm rot="5400000" flipH="1">
                <a:off x="7040880"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EA3AB940-449C-2544-8B75-8E490125B2BA}"/>
                  </a:ext>
                  <a:ext uri="{C183D7F6-B498-43B3-948B-1728B52AA6E4}">
                    <adec:decorative xmlns:adec="http://schemas.microsoft.com/office/drawing/2017/decorative" val="1"/>
                  </a:ext>
                </a:extLst>
              </p:cNvPr>
              <p:cNvCxnSpPr>
                <a:cxnSpLocks/>
              </p:cNvCxnSpPr>
              <p:nvPr userDrawn="1"/>
            </p:nvCxnSpPr>
            <p:spPr bwMode="auto">
              <a:xfrm rot="5400000" flipH="1">
                <a:off x="8869612" y="520827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2BFDE439-3FBE-2F41-B861-631CED859477}"/>
                </a:ext>
              </a:extLst>
            </p:cNvPr>
            <p:cNvGrpSpPr/>
            <p:nvPr userDrawn="1"/>
          </p:nvGrpSpPr>
          <p:grpSpPr>
            <a:xfrm>
              <a:off x="-109730" y="231394"/>
              <a:ext cx="91440" cy="4680331"/>
              <a:chOff x="-109730" y="231394"/>
              <a:chExt cx="91440" cy="4680331"/>
            </a:xfrm>
          </p:grpSpPr>
          <p:cxnSp>
            <p:nvCxnSpPr>
              <p:cNvPr id="110" name="Straight Connector 109">
                <a:extLst>
                  <a:ext uri="{FF2B5EF4-FFF2-40B4-BE49-F238E27FC236}">
                    <a16:creationId xmlns:a16="http://schemas.microsoft.com/office/drawing/2014/main" id="{FB78FD22-E5D7-E54A-B6E9-7255F4B2700E}"/>
                  </a:ext>
                  <a:ext uri="{C183D7F6-B498-43B3-948B-1728B52AA6E4}">
                    <adec:decorative xmlns:adec="http://schemas.microsoft.com/office/drawing/2017/decorative" val="1"/>
                  </a:ext>
                </a:extLst>
              </p:cNvPr>
              <p:cNvCxnSpPr>
                <a:cxnSpLocks/>
              </p:cNvCxnSpPr>
              <p:nvPr userDrawn="1"/>
            </p:nvCxnSpPr>
            <p:spPr bwMode="auto">
              <a:xfrm flipH="1">
                <a:off x="-10973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BB23195B-37D8-F94C-AE85-1D3A6FC13FC6}"/>
                  </a:ext>
                  <a:ext uri="{C183D7F6-B498-43B3-948B-1728B52AA6E4}">
                    <adec:decorative xmlns:adec="http://schemas.microsoft.com/office/drawing/2017/decorative" val="1"/>
                  </a:ext>
                </a:extLst>
              </p:cNvPr>
              <p:cNvCxnSpPr>
                <a:cxnSpLocks/>
              </p:cNvCxnSpPr>
              <p:nvPr userDrawn="1"/>
            </p:nvCxnSpPr>
            <p:spPr bwMode="auto">
              <a:xfrm flipH="1">
                <a:off x="-10973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E21B164-B17E-694B-B2D8-6F668C59F67A}"/>
                  </a:ext>
                  <a:ext uri="{C183D7F6-B498-43B3-948B-1728B52AA6E4}">
                    <adec:decorative xmlns:adec="http://schemas.microsoft.com/office/drawing/2017/decorative" val="1"/>
                  </a:ext>
                </a:extLst>
              </p:cNvPr>
              <p:cNvCxnSpPr>
                <a:cxnSpLocks/>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D766CA17-CDDC-6748-9D49-6F45A7404D48}"/>
                  </a:ext>
                  <a:ext uri="{C183D7F6-B498-43B3-948B-1728B52AA6E4}">
                    <adec:decorative xmlns:adec="http://schemas.microsoft.com/office/drawing/2017/decorative" val="1"/>
                  </a:ext>
                </a:extLst>
              </p:cNvPr>
              <p:cNvCxnSpPr>
                <a:cxnSpLocks/>
              </p:cNvCxnSpPr>
              <p:nvPr userDrawn="1"/>
            </p:nvCxnSpPr>
            <p:spPr bwMode="auto">
              <a:xfrm flipH="1">
                <a:off x="-10973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4381FB30-18CC-B04B-9292-42A0C21BE151}"/>
                  </a:ext>
                  <a:ext uri="{C183D7F6-B498-43B3-948B-1728B52AA6E4}">
                    <adec:decorative xmlns:adec="http://schemas.microsoft.com/office/drawing/2017/decorative" val="1"/>
                  </a:ext>
                </a:extLst>
              </p:cNvPr>
              <p:cNvCxnSpPr>
                <a:cxnSpLocks/>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037F96D-890C-2D4E-BA83-1C9CF2E91075}"/>
                  </a:ext>
                  <a:ext uri="{C183D7F6-B498-43B3-948B-1728B52AA6E4}">
                    <adec:decorative xmlns:adec="http://schemas.microsoft.com/office/drawing/2017/decorative" val="1"/>
                  </a:ext>
                </a:extLst>
              </p:cNvPr>
              <p:cNvCxnSpPr>
                <a:cxnSpLocks/>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291DA489-5609-1F49-B8B8-25FC0E5C41E2}"/>
                  </a:ext>
                  <a:ext uri="{C183D7F6-B498-43B3-948B-1728B52AA6E4}">
                    <adec:decorative xmlns:adec="http://schemas.microsoft.com/office/drawing/2017/decorative" val="1"/>
                  </a:ext>
                </a:extLst>
              </p:cNvPr>
              <p:cNvCxnSpPr>
                <a:cxnSpLocks/>
              </p:cNvCxnSpPr>
              <p:nvPr userDrawn="1"/>
            </p:nvCxnSpPr>
            <p:spPr bwMode="auto">
              <a:xfrm flipH="1">
                <a:off x="-10973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A011407C-D644-DE45-8C08-76DA12582A04}"/>
                  </a:ext>
                  <a:ext uri="{C183D7F6-B498-43B3-948B-1728B52AA6E4}">
                    <adec:decorative xmlns:adec="http://schemas.microsoft.com/office/drawing/2017/decorative" val="1"/>
                  </a:ext>
                </a:extLst>
              </p:cNvPr>
              <p:cNvCxnSpPr>
                <a:cxnSpLocks/>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5ECCA52-1FA7-5743-8934-88777D2D062D}"/>
                  </a:ext>
                  <a:ext uri="{C183D7F6-B498-43B3-948B-1728B52AA6E4}">
                    <adec:decorative xmlns:adec="http://schemas.microsoft.com/office/drawing/2017/decorative" val="1"/>
                  </a:ext>
                </a:extLst>
              </p:cNvPr>
              <p:cNvCxnSpPr>
                <a:cxnSpLocks/>
              </p:cNvCxnSpPr>
              <p:nvPr userDrawn="1"/>
            </p:nvCxnSpPr>
            <p:spPr bwMode="auto">
              <a:xfrm flipH="1">
                <a:off x="-10973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B1ABFD00-8052-2D49-8002-B42EC125B8D9}"/>
                </a:ext>
              </a:extLst>
            </p:cNvPr>
            <p:cNvGrpSpPr/>
            <p:nvPr userDrawn="1"/>
          </p:nvGrpSpPr>
          <p:grpSpPr>
            <a:xfrm>
              <a:off x="9163050" y="231394"/>
              <a:ext cx="91440" cy="4680331"/>
              <a:chOff x="9163050" y="231394"/>
              <a:chExt cx="91440" cy="4680331"/>
            </a:xfrm>
          </p:grpSpPr>
          <p:cxnSp>
            <p:nvCxnSpPr>
              <p:cNvPr id="56" name="Straight Connector 55">
                <a:extLst>
                  <a:ext uri="{FF2B5EF4-FFF2-40B4-BE49-F238E27FC236}">
                    <a16:creationId xmlns:a16="http://schemas.microsoft.com/office/drawing/2014/main" id="{D32A0581-9D02-F643-942E-F3AEE4E7CD01}"/>
                  </a:ext>
                  <a:ext uri="{C183D7F6-B498-43B3-948B-1728B52AA6E4}">
                    <adec:decorative xmlns:adec="http://schemas.microsoft.com/office/drawing/2017/decorative" val="1"/>
                  </a:ext>
                </a:extLst>
              </p:cNvPr>
              <p:cNvCxnSpPr>
                <a:cxnSpLocks/>
              </p:cNvCxnSpPr>
              <p:nvPr userDrawn="1"/>
            </p:nvCxnSpPr>
            <p:spPr bwMode="auto">
              <a:xfrm flipH="1">
                <a:off x="9163050" y="63969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8BBBE0B-8765-5D41-ACA0-6CEA6BAC8E48}"/>
                  </a:ext>
                  <a:ext uri="{C183D7F6-B498-43B3-948B-1728B52AA6E4}">
                    <adec:decorative xmlns:adec="http://schemas.microsoft.com/office/drawing/2017/decorative" val="1"/>
                  </a:ext>
                </a:extLst>
              </p:cNvPr>
              <p:cNvCxnSpPr>
                <a:cxnSpLocks/>
              </p:cNvCxnSpPr>
              <p:nvPr userDrawn="1"/>
            </p:nvCxnSpPr>
            <p:spPr bwMode="auto">
              <a:xfrm flipH="1">
                <a:off x="9163050" y="1286129"/>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E73C065-18B3-0844-9D58-EFB981726F32}"/>
                  </a:ext>
                  <a:ext uri="{C183D7F6-B498-43B3-948B-1728B52AA6E4}">
                    <adec:decorative xmlns:adec="http://schemas.microsoft.com/office/drawing/2017/decorative" val="1"/>
                  </a:ext>
                </a:extLst>
              </p:cNvPr>
              <p:cNvCxnSpPr>
                <a:cxnSpLocks/>
              </p:cNvCxnSpPr>
              <p:nvPr userDrawn="1"/>
            </p:nvCxnSpPr>
            <p:spPr bwMode="auto">
              <a:xfrm flipH="1">
                <a:off x="916305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A9FA9E8C-ABA4-5B45-9E88-68FF81BF6EBB}"/>
                  </a:ext>
                  <a:ext uri="{C183D7F6-B498-43B3-948B-1728B52AA6E4}">
                    <adec:decorative xmlns:adec="http://schemas.microsoft.com/office/drawing/2017/decorative" val="1"/>
                  </a:ext>
                </a:extLst>
              </p:cNvPr>
              <p:cNvCxnSpPr>
                <a:cxnSpLocks/>
              </p:cNvCxnSpPr>
              <p:nvPr userDrawn="1"/>
            </p:nvCxnSpPr>
            <p:spPr bwMode="auto">
              <a:xfrm flipH="1">
                <a:off x="9163050" y="256781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AF2724A2-0A9F-7049-8525-444FE661800F}"/>
                  </a:ext>
                  <a:ext uri="{C183D7F6-B498-43B3-948B-1728B52AA6E4}">
                    <adec:decorative xmlns:adec="http://schemas.microsoft.com/office/drawing/2017/decorative" val="1"/>
                  </a:ext>
                </a:extLst>
              </p:cNvPr>
              <p:cNvCxnSpPr>
                <a:cxnSpLocks/>
              </p:cNvCxnSpPr>
              <p:nvPr userDrawn="1"/>
            </p:nvCxnSpPr>
            <p:spPr bwMode="auto">
              <a:xfrm flipH="1">
                <a:off x="916305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44E038B9-C2A1-2747-8421-86CEACB0D886}"/>
                  </a:ext>
                  <a:ext uri="{C183D7F6-B498-43B3-948B-1728B52AA6E4}">
                    <adec:decorative xmlns:adec="http://schemas.microsoft.com/office/drawing/2017/decorative" val="1"/>
                  </a:ext>
                </a:extLst>
              </p:cNvPr>
              <p:cNvCxnSpPr>
                <a:cxnSpLocks/>
              </p:cNvCxnSpPr>
              <p:nvPr userDrawn="1"/>
            </p:nvCxnSpPr>
            <p:spPr bwMode="auto">
              <a:xfrm flipH="1">
                <a:off x="916305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6BE5BF4E-DBA9-EE47-B931-C8007BA42381}"/>
                  </a:ext>
                  <a:ext uri="{C183D7F6-B498-43B3-948B-1728B52AA6E4}">
                    <adec:decorative xmlns:adec="http://schemas.microsoft.com/office/drawing/2017/decorative" val="1"/>
                  </a:ext>
                </a:extLst>
              </p:cNvPr>
              <p:cNvCxnSpPr>
                <a:cxnSpLocks/>
              </p:cNvCxnSpPr>
              <p:nvPr userDrawn="1"/>
            </p:nvCxnSpPr>
            <p:spPr bwMode="auto">
              <a:xfrm flipH="1">
                <a:off x="9163050" y="4491101"/>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4C9E3396-F815-174B-8640-75874B469281}"/>
                  </a:ext>
                  <a:ext uri="{C183D7F6-B498-43B3-948B-1728B52AA6E4}">
                    <adec:decorative xmlns:adec="http://schemas.microsoft.com/office/drawing/2017/decorative" val="1"/>
                  </a:ext>
                </a:extLst>
              </p:cNvPr>
              <p:cNvCxnSpPr>
                <a:cxnSpLocks/>
              </p:cNvCxnSpPr>
              <p:nvPr userDrawn="1"/>
            </p:nvCxnSpPr>
            <p:spPr bwMode="auto">
              <a:xfrm flipH="1">
                <a:off x="916305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22E19146-5BAA-C645-90A5-C6933F0B3CFE}"/>
                  </a:ext>
                  <a:ext uri="{C183D7F6-B498-43B3-948B-1728B52AA6E4}">
                    <adec:decorative xmlns:adec="http://schemas.microsoft.com/office/drawing/2017/decorative" val="1"/>
                  </a:ext>
                </a:extLst>
              </p:cNvPr>
              <p:cNvCxnSpPr>
                <a:cxnSpLocks/>
              </p:cNvCxnSpPr>
              <p:nvPr userDrawn="1"/>
            </p:nvCxnSpPr>
            <p:spPr bwMode="auto">
              <a:xfrm flipH="1">
                <a:off x="9163050" y="4911725"/>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9" name="TextBox 58">
            <a:extLst>
              <a:ext uri="{FF2B5EF4-FFF2-40B4-BE49-F238E27FC236}">
                <a16:creationId xmlns:a16="http://schemas.microsoft.com/office/drawing/2014/main" id="{FB215DBE-584C-48E4-9A7F-B956A1D53CE6}"/>
              </a:ext>
            </a:extLst>
          </p:cNvPr>
          <p:cNvSpPr txBox="1"/>
          <p:nvPr userDrawn="1"/>
        </p:nvSpPr>
        <p:spPr>
          <a:xfrm>
            <a:off x="280744" y="106531"/>
            <a:ext cx="1986927" cy="261610"/>
          </a:xfrm>
          <a:prstGeom prst="rect">
            <a:avLst/>
          </a:prstGeom>
          <a:noFill/>
        </p:spPr>
        <p:txBody>
          <a:bodyPr wrap="square">
            <a:spAutoFit/>
          </a:bodyPr>
          <a:lstStyle/>
          <a:p>
            <a:r>
              <a:rPr lang="en-IN" sz="1100" dirty="0">
                <a:solidFill>
                  <a:schemeClr val="bg1">
                    <a:lumMod val="40000"/>
                    <a:lumOff val="60000"/>
                  </a:schemeClr>
                </a:solidFill>
              </a:rPr>
              <a:t>HCS Learning &amp; Knowledge</a:t>
            </a: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4076"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4078" r:id="rId33"/>
    <p:sldLayoutId id="2147484082" r:id="rId34"/>
    <p:sldLayoutId id="2147484083" r:id="rId35"/>
    <p:sldLayoutId id="2147484084" r:id="rId36"/>
  </p:sldLayoutIdLst>
  <p:hf hdr="0" dt="0"/>
  <p:txStyles>
    <p:titleStyle>
      <a:lvl1pPr algn="l" rtl="0" eaLnBrk="1" fontAlgn="base" hangingPunct="1">
        <a:lnSpc>
          <a:spcPct val="90000"/>
        </a:lnSpc>
        <a:spcBef>
          <a:spcPct val="0"/>
        </a:spcBef>
        <a:spcAft>
          <a:spcPct val="0"/>
        </a:spcAft>
        <a:defRPr sz="384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p:titleStyle>
    <p:bodyStyle>
      <a:lvl1pPr marL="0" indent="0" algn="l" rtl="0" eaLnBrk="1" fontAlgn="base" hangingPunct="1">
        <a:lnSpc>
          <a:spcPct val="100000"/>
        </a:lnSpc>
        <a:spcBef>
          <a:spcPts val="1760"/>
        </a:spcBef>
        <a:spcAft>
          <a:spcPct val="0"/>
        </a:spcAft>
        <a:buClr>
          <a:schemeClr val="tx1"/>
        </a:buClr>
        <a:buSzPct val="90000"/>
        <a:buFont typeface="IBM Plex Sans" pitchFamily="2" charset="2"/>
        <a:buNone/>
        <a:defRPr sz="224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74323" indent="-277978" algn="l" rtl="0" eaLnBrk="1" fontAlgn="base" hangingPunct="1">
        <a:lnSpc>
          <a:spcPct val="100000"/>
        </a:lnSpc>
        <a:spcBef>
          <a:spcPts val="1760"/>
        </a:spcBef>
        <a:spcAft>
          <a:spcPct val="0"/>
        </a:spcAft>
        <a:buClrTx/>
        <a:buSzPct val="100000"/>
        <a:buFont typeface="IBM Plex Sans" charset="-120"/>
        <a:buChar char="–"/>
        <a:tabLst/>
        <a:defRPr sz="224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548648" indent="-277978" algn="l" rtl="0" eaLnBrk="1" fontAlgn="base" hangingPunct="1">
        <a:lnSpc>
          <a:spcPct val="100000"/>
        </a:lnSpc>
        <a:spcBef>
          <a:spcPts val="1760"/>
        </a:spcBef>
        <a:spcAft>
          <a:spcPct val="0"/>
        </a:spcAft>
        <a:buClrTx/>
        <a:buSzPct val="100000"/>
        <a:buFont typeface="IBM Plex Sans" panose="020B0604020202020204" pitchFamily="34" charset="0"/>
        <a:buChar char="•"/>
        <a:tabLst/>
        <a:defRPr sz="224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005853" indent="-277978" algn="l" rtl="0" eaLnBrk="1" fontAlgn="base" hangingPunct="1">
        <a:lnSpc>
          <a:spcPct val="100000"/>
        </a:lnSpc>
        <a:spcBef>
          <a:spcPts val="1760"/>
        </a:spcBef>
        <a:spcAft>
          <a:spcPct val="0"/>
        </a:spcAft>
        <a:buClrTx/>
        <a:buSzPct val="100000"/>
        <a:buFont typeface="IBM Plex Sans" charset="-120"/>
        <a:buChar char="–"/>
        <a:tabLst/>
        <a:defRPr sz="224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285256" indent="-277978" algn="l" rtl="0" eaLnBrk="1" fontAlgn="base" hangingPunct="1">
        <a:lnSpc>
          <a:spcPct val="100000"/>
        </a:lnSpc>
        <a:spcBef>
          <a:spcPts val="1760"/>
        </a:spcBef>
        <a:spcAft>
          <a:spcPct val="0"/>
        </a:spcAft>
        <a:buClrTx/>
        <a:buFont typeface="IBM Plex Sans" charset="-120"/>
        <a:buChar char="»"/>
        <a:tabLst/>
        <a:defRPr sz="224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8982" userDrawn="1">
          <p15:clr>
            <a:srgbClr val="F26B43"/>
          </p15:clr>
        </p15:guide>
        <p15:guide id="4" orient="horz" pos="4531" userDrawn="1">
          <p15:clr>
            <a:srgbClr val="F26B43"/>
          </p15:clr>
        </p15:guide>
        <p15:guide id="5" orient="horz" pos="4950" userDrawn="1">
          <p15:clr>
            <a:srgbClr val="F26B43"/>
          </p15:clr>
        </p15:guide>
        <p15:guide id="6" pos="4608" userDrawn="1">
          <p15:clr>
            <a:srgbClr val="F26B43"/>
          </p15:clr>
        </p15:guide>
        <p15:guide id="7" pos="4378" userDrawn="1">
          <p15:clr>
            <a:srgbClr val="F26B43"/>
          </p15:clr>
        </p15:guide>
        <p15:guide id="8" pos="2304" userDrawn="1">
          <p15:clr>
            <a:srgbClr val="F26B43"/>
          </p15:clr>
        </p15:guide>
        <p15:guide id="9" pos="4838" userDrawn="1">
          <p15:clr>
            <a:srgbClr val="F26B43"/>
          </p15:clr>
        </p15:guide>
        <p15:guide id="10" pos="2074" userDrawn="1">
          <p15:clr>
            <a:srgbClr val="F26B43"/>
          </p15:clr>
        </p15:guide>
        <p15:guide id="11" pos="2534" userDrawn="1">
          <p15:clr>
            <a:srgbClr val="F26B43"/>
          </p15:clr>
        </p15:guide>
        <p15:guide id="12" pos="6912" userDrawn="1">
          <p15:clr>
            <a:srgbClr val="F26B43"/>
          </p15:clr>
        </p15:guide>
        <p15:guide id="13" pos="6682" userDrawn="1">
          <p15:clr>
            <a:srgbClr val="F26B43"/>
          </p15:clr>
        </p15:guide>
        <p15:guide id="14" pos="7142" userDrawn="1">
          <p15:clr>
            <a:srgbClr val="F26B43"/>
          </p15:clr>
        </p15:guide>
        <p15:guide id="15" orient="horz" pos="646" userDrawn="1">
          <p15:clr>
            <a:srgbClr val="F26B43"/>
          </p15:clr>
        </p15:guide>
        <p15:guide id="17" orient="horz" pos="1299" userDrawn="1">
          <p15:clr>
            <a:srgbClr val="F26B43"/>
          </p15:clr>
        </p15:guide>
        <p15:guide id="18" orient="horz" pos="2592" userDrawn="1">
          <p15:clr>
            <a:srgbClr val="F26B43"/>
          </p15:clr>
        </p15:guide>
        <p15:guide id="19" orient="horz" pos="1946" userDrawn="1">
          <p15:clr>
            <a:srgbClr val="F26B43"/>
          </p15:clr>
        </p15:guide>
        <p15:guide id="20" orient="horz" pos="3235" userDrawn="1">
          <p15:clr>
            <a:srgbClr val="F26B43"/>
          </p15:clr>
        </p15:guide>
        <p15:guide id="21" orient="horz" pos="387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21869"/>
            <a:ext cx="6627571" cy="6871411"/>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666330" y="321869"/>
            <a:ext cx="6598310" cy="687141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b="0" i="0">
                <a:solidFill>
                  <a:schemeClr val="tx1"/>
                </a:solidFill>
                <a:latin typeface="IBM Plex Sans" panose="020B0503050203000203" pitchFamily="34" charset="0"/>
              </a:defRPr>
            </a:lvl1pPr>
          </a:lstStyle>
          <a:p>
            <a:r>
              <a:rPr lang="en-US" dirty="0"/>
              <a:t>IBM Consulting / DOC ID / Month XX, 2022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75568" y="-176784"/>
            <a:ext cx="14982752" cy="858316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61455166"/>
      </p:ext>
    </p:extLst>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 id="2147483994" r:id="rId20"/>
    <p:sldLayoutId id="2147483995" r:id="rId21"/>
    <p:sldLayoutId id="2147483996" r:id="rId22"/>
    <p:sldLayoutId id="2147483997" r:id="rId23"/>
    <p:sldLayoutId id="2147483998" r:id="rId24"/>
    <p:sldLayoutId id="2147483999" r:id="rId25"/>
    <p:sldLayoutId id="2147484000" r:id="rId26"/>
    <p:sldLayoutId id="2147484001" r:id="rId27"/>
    <p:sldLayoutId id="2147484002" r:id="rId28"/>
    <p:sldLayoutId id="2147484003" r:id="rId29"/>
    <p:sldLayoutId id="2147484004" r:id="rId30"/>
    <p:sldLayoutId id="2147484005" r:id="rId31"/>
    <p:sldLayoutId id="2147484006" r:id="rId32"/>
    <p:sldLayoutId id="2147484007" r:id="rId33"/>
    <p:sldLayoutId id="2147484008" r:id="rId34"/>
    <p:sldLayoutId id="2147484009" r:id="rId35"/>
    <p:sldLayoutId id="2147484010" r:id="rId36"/>
    <p:sldLayoutId id="2147484011" r:id="rId37"/>
    <p:sldLayoutId id="2147484012" r:id="rId38"/>
    <p:sldLayoutId id="2147484013" r:id="rId39"/>
    <p:sldLayoutId id="2147484014" r:id="rId40"/>
    <p:sldLayoutId id="2147484015" r:id="rId41"/>
    <p:sldLayoutId id="2147484016" r:id="rId42"/>
    <p:sldLayoutId id="2147484017" r:id="rId43"/>
    <p:sldLayoutId id="2147484018" r:id="rId44"/>
    <p:sldLayoutId id="2147484019" r:id="rId45"/>
    <p:sldLayoutId id="2147484020" r:id="rId46"/>
    <p:sldLayoutId id="2147484021" r:id="rId47"/>
    <p:sldLayoutId id="2147484022" r:id="rId48"/>
  </p:sldLayoutIdLst>
  <p:hf hdr="0" dt="0"/>
  <p:txStyles>
    <p:titleStyle>
      <a:lvl1pPr algn="l" rtl="0" eaLnBrk="1" fontAlgn="base" hangingPunct="1">
        <a:lnSpc>
          <a:spcPct val="90000"/>
        </a:lnSpc>
        <a:spcBef>
          <a:spcPct val="0"/>
        </a:spcBef>
        <a:spcAft>
          <a:spcPct val="0"/>
        </a:spcAft>
        <a:defRPr sz="38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74323" indent="-277978" algn="l" rtl="0" eaLnBrk="1" fontAlgn="base" hangingPunct="1">
        <a:lnSpc>
          <a:spcPct val="100000"/>
        </a:lnSpc>
        <a:spcBef>
          <a:spcPts val="1760"/>
        </a:spcBef>
        <a:spcAft>
          <a:spcPct val="0"/>
        </a:spcAft>
        <a:buClr>
          <a:srgbClr val="001141"/>
        </a:buClr>
        <a:buSzPct val="100000"/>
        <a:buFont typeface="IBM Plex Sans Light" charset="-12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548648" indent="-277978" algn="l" rtl="0" eaLnBrk="1" fontAlgn="base" hangingPunct="1">
        <a:lnSpc>
          <a:spcPct val="100000"/>
        </a:lnSpc>
        <a:spcBef>
          <a:spcPts val="1760"/>
        </a:spcBef>
        <a:spcAft>
          <a:spcPct val="0"/>
        </a:spcAft>
        <a:buClr>
          <a:srgbClr val="001141"/>
        </a:buClr>
        <a:buSzPct val="100000"/>
        <a:buFont typeface="IBM Plex Sans Light" panose="020B0604020202020204" pitchFamily="34" charset="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005853" indent="-277978" algn="l" rtl="0" eaLnBrk="1" fontAlgn="base" hangingPunct="1">
        <a:lnSpc>
          <a:spcPct val="100000"/>
        </a:lnSpc>
        <a:spcBef>
          <a:spcPts val="1760"/>
        </a:spcBef>
        <a:spcAft>
          <a:spcPct val="0"/>
        </a:spcAft>
        <a:buClr>
          <a:srgbClr val="001141"/>
        </a:buClr>
        <a:buSzPct val="100000"/>
        <a:buFont typeface="IBM Plex Sans Light" charset="-120"/>
        <a:buChar char="–"/>
        <a:tabLst/>
        <a:defRPr sz="224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285256" indent="-277978" algn="l" rtl="0" eaLnBrk="1" fontAlgn="base" hangingPunct="1">
        <a:lnSpc>
          <a:spcPct val="100000"/>
        </a:lnSpc>
        <a:spcBef>
          <a:spcPts val="1760"/>
        </a:spcBef>
        <a:spcAft>
          <a:spcPct val="0"/>
        </a:spcAft>
        <a:buClr>
          <a:srgbClr val="001141"/>
        </a:buClr>
        <a:buFont typeface="IBM Plex Sans Light" charset="-12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36499" y="321869"/>
            <a:ext cx="6627571" cy="6871411"/>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7666330" y="321869"/>
            <a:ext cx="6598310" cy="687141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365866" y="7680961"/>
            <a:ext cx="6583576" cy="266699"/>
          </a:xfrm>
          <a:prstGeom prst="rect">
            <a:avLst/>
          </a:prstGeom>
        </p:spPr>
        <p:txBody>
          <a:bodyPr vert="horz" lIns="0" tIns="0" rIns="0" bIns="0" rtlCol="0" anchor="ctr"/>
          <a:lstStyle>
            <a:lvl1pPr marL="0" marR="0" indent="0" algn="l" defTabSz="1097587" rtl="0" eaLnBrk="1" fontAlgn="auto" latinLnBrk="0" hangingPunct="1">
              <a:lnSpc>
                <a:spcPct val="100000"/>
              </a:lnSpc>
              <a:spcBef>
                <a:spcPts val="0"/>
              </a:spcBef>
              <a:spcAft>
                <a:spcPts val="0"/>
              </a:spcAft>
              <a:buClrTx/>
              <a:buSzTx/>
              <a:buFontTx/>
              <a:buNone/>
              <a:tabLst/>
              <a:defRPr sz="960" b="0" i="0">
                <a:solidFill>
                  <a:schemeClr val="tx1"/>
                </a:solidFill>
                <a:latin typeface="IBM Plex Sans" panose="020B0503050203000203" pitchFamily="34" charset="0"/>
              </a:defRPr>
            </a:lvl1pPr>
          </a:lstStyle>
          <a:p>
            <a:r>
              <a:rPr lang="en-US" dirty="0"/>
              <a:t>IBM Consulting / DOC ID / Month XX, 2022 / © 2022 IBM Corporation</a:t>
            </a:r>
          </a:p>
        </p:txBody>
      </p:sp>
      <p:sp>
        <p:nvSpPr>
          <p:cNvPr id="8" name="Slide Number Placeholder"/>
          <p:cNvSpPr>
            <a:spLocks noGrp="1"/>
          </p:cNvSpPr>
          <p:nvPr>
            <p:ph type="sldNum" sz="quarter" idx="4"/>
          </p:nvPr>
        </p:nvSpPr>
        <p:spPr>
          <a:xfrm>
            <a:off x="11338562" y="7680961"/>
            <a:ext cx="2925971" cy="266699"/>
          </a:xfrm>
          <a:prstGeom prst="rect">
            <a:avLst/>
          </a:prstGeom>
        </p:spPr>
        <p:txBody>
          <a:bodyPr vert="horz" lIns="0" tIns="0" rIns="0" bIns="0" rtlCol="0" anchor="ctr"/>
          <a:lstStyle>
            <a:lvl1pPr algn="r">
              <a:defRPr sz="96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75568" y="-176784"/>
            <a:ext cx="14982752" cy="8583168"/>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52404838"/>
      </p:ext>
    </p:extLst>
  </p:cSld>
  <p:clrMap bg1="dk1" tx1="lt1" bg2="dk2"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 id="2147484060" r:id="rId35"/>
    <p:sldLayoutId id="2147484061" r:id="rId36"/>
    <p:sldLayoutId id="2147484062" r:id="rId37"/>
    <p:sldLayoutId id="2147484063" r:id="rId38"/>
    <p:sldLayoutId id="2147484064" r:id="rId39"/>
    <p:sldLayoutId id="2147484065" r:id="rId40"/>
    <p:sldLayoutId id="2147484066" r:id="rId41"/>
    <p:sldLayoutId id="2147484067" r:id="rId42"/>
    <p:sldLayoutId id="2147484068" r:id="rId43"/>
    <p:sldLayoutId id="2147484069" r:id="rId44"/>
    <p:sldLayoutId id="2147484070" r:id="rId45"/>
    <p:sldLayoutId id="2147484071" r:id="rId46"/>
    <p:sldLayoutId id="2147484072" r:id="rId47"/>
    <p:sldLayoutId id="2147484073" r:id="rId48"/>
    <p:sldLayoutId id="2147484075" r:id="rId49"/>
  </p:sldLayoutIdLst>
  <p:hf hdr="0" dt="0"/>
  <p:txStyles>
    <p:titleStyle>
      <a:lvl1pPr algn="l" rtl="0" eaLnBrk="1" fontAlgn="base" hangingPunct="1">
        <a:lnSpc>
          <a:spcPct val="90000"/>
        </a:lnSpc>
        <a:spcBef>
          <a:spcPct val="0"/>
        </a:spcBef>
        <a:spcAft>
          <a:spcPct val="0"/>
        </a:spcAft>
        <a:defRPr sz="38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p:titleStyle>
    <p:bodyStyle>
      <a:lvl1pPr marL="0" indent="0" algn="l" rtl="0" eaLnBrk="1" fontAlgn="base" hangingPunct="1">
        <a:lnSpc>
          <a:spcPct val="100000"/>
        </a:lnSpc>
        <a:spcBef>
          <a:spcPts val="1760"/>
        </a:spcBef>
        <a:spcAft>
          <a:spcPct val="0"/>
        </a:spcAft>
        <a:buClr>
          <a:srgbClr val="001141"/>
        </a:buClr>
        <a:buSzPct val="90000"/>
        <a:buFont typeface="IBM Plex Sans Light" pitchFamily="2" charset="2"/>
        <a:buNone/>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74323" indent="-277978" algn="l" rtl="0" eaLnBrk="1" fontAlgn="base" hangingPunct="1">
        <a:lnSpc>
          <a:spcPct val="100000"/>
        </a:lnSpc>
        <a:spcBef>
          <a:spcPts val="1760"/>
        </a:spcBef>
        <a:spcAft>
          <a:spcPct val="0"/>
        </a:spcAft>
        <a:buClr>
          <a:srgbClr val="001141"/>
        </a:buClr>
        <a:buSzPct val="100000"/>
        <a:buFont typeface="IBM Plex Sans Light" charset="-12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548648" indent="-277978" algn="l" rtl="0" eaLnBrk="1" fontAlgn="base" hangingPunct="1">
        <a:lnSpc>
          <a:spcPct val="100000"/>
        </a:lnSpc>
        <a:spcBef>
          <a:spcPts val="1760"/>
        </a:spcBef>
        <a:spcAft>
          <a:spcPct val="0"/>
        </a:spcAft>
        <a:buClr>
          <a:srgbClr val="001141"/>
        </a:buClr>
        <a:buSzPct val="100000"/>
        <a:buFont typeface="IBM Plex Sans Light" panose="020B0604020202020204" pitchFamily="34" charset="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005853" indent="-277978" algn="l" rtl="0" eaLnBrk="1" fontAlgn="base" hangingPunct="1">
        <a:lnSpc>
          <a:spcPct val="100000"/>
        </a:lnSpc>
        <a:spcBef>
          <a:spcPts val="1760"/>
        </a:spcBef>
        <a:spcAft>
          <a:spcPct val="0"/>
        </a:spcAft>
        <a:buClr>
          <a:srgbClr val="001141"/>
        </a:buClr>
        <a:buSzPct val="100000"/>
        <a:buFont typeface="IBM Plex Sans Light" charset="-120"/>
        <a:buChar char="–"/>
        <a:tabLst/>
        <a:defRPr sz="224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285256" indent="-277978" algn="l" rtl="0" eaLnBrk="1" fontAlgn="base" hangingPunct="1">
        <a:lnSpc>
          <a:spcPct val="100000"/>
        </a:lnSpc>
        <a:spcBef>
          <a:spcPts val="1760"/>
        </a:spcBef>
        <a:spcAft>
          <a:spcPct val="0"/>
        </a:spcAft>
        <a:buClr>
          <a:srgbClr val="001141"/>
        </a:buClr>
        <a:buFont typeface="IBM Plex Sans Light" charset="-120"/>
        <a:buChar char="»"/>
        <a:tabLst/>
        <a:defRPr sz="224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p:bodyStyle>
    <p:otherStyle>
      <a:defPPr>
        <a:defRPr lang="en-US"/>
      </a:defPPr>
      <a:lvl1pPr marL="0" algn="l" defTabSz="1160222" rtl="0" eaLnBrk="1" latinLnBrk="0" hangingPunct="1">
        <a:defRPr sz="2285" kern="1200">
          <a:solidFill>
            <a:schemeClr val="tx1"/>
          </a:solidFill>
          <a:latin typeface="+mn-lt"/>
          <a:ea typeface="+mn-ea"/>
          <a:cs typeface="+mn-cs"/>
        </a:defRPr>
      </a:lvl1pPr>
      <a:lvl2pPr marL="580109" algn="l" defTabSz="1160222" rtl="0" eaLnBrk="1" latinLnBrk="0" hangingPunct="1">
        <a:defRPr sz="2285" kern="1200">
          <a:solidFill>
            <a:schemeClr val="tx1"/>
          </a:solidFill>
          <a:latin typeface="+mn-lt"/>
          <a:ea typeface="+mn-ea"/>
          <a:cs typeface="+mn-cs"/>
        </a:defRPr>
      </a:lvl2pPr>
      <a:lvl3pPr marL="1160222" algn="l" defTabSz="1160222" rtl="0" eaLnBrk="1" latinLnBrk="0" hangingPunct="1">
        <a:defRPr sz="2285" kern="1200">
          <a:solidFill>
            <a:schemeClr val="tx1"/>
          </a:solidFill>
          <a:latin typeface="+mn-lt"/>
          <a:ea typeface="+mn-ea"/>
          <a:cs typeface="+mn-cs"/>
        </a:defRPr>
      </a:lvl3pPr>
      <a:lvl4pPr marL="1740331" algn="l" defTabSz="1160222" rtl="0" eaLnBrk="1" latinLnBrk="0" hangingPunct="1">
        <a:defRPr sz="2285" kern="1200">
          <a:solidFill>
            <a:schemeClr val="tx1"/>
          </a:solidFill>
          <a:latin typeface="+mn-lt"/>
          <a:ea typeface="+mn-ea"/>
          <a:cs typeface="+mn-cs"/>
        </a:defRPr>
      </a:lvl4pPr>
      <a:lvl5pPr marL="2320442" algn="l" defTabSz="1160222" rtl="0" eaLnBrk="1" latinLnBrk="0" hangingPunct="1">
        <a:defRPr sz="2285" kern="1200">
          <a:solidFill>
            <a:schemeClr val="tx1"/>
          </a:solidFill>
          <a:latin typeface="+mn-lt"/>
          <a:ea typeface="+mn-ea"/>
          <a:cs typeface="+mn-cs"/>
        </a:defRPr>
      </a:lvl5pPr>
      <a:lvl6pPr marL="2900554" algn="l" defTabSz="1160222" rtl="0" eaLnBrk="1" latinLnBrk="0" hangingPunct="1">
        <a:defRPr sz="2285" kern="1200">
          <a:solidFill>
            <a:schemeClr val="tx1"/>
          </a:solidFill>
          <a:latin typeface="+mn-lt"/>
          <a:ea typeface="+mn-ea"/>
          <a:cs typeface="+mn-cs"/>
        </a:defRPr>
      </a:lvl6pPr>
      <a:lvl7pPr marL="3480662" algn="l" defTabSz="1160222" rtl="0" eaLnBrk="1" latinLnBrk="0" hangingPunct="1">
        <a:defRPr sz="2285" kern="1200">
          <a:solidFill>
            <a:schemeClr val="tx1"/>
          </a:solidFill>
          <a:latin typeface="+mn-lt"/>
          <a:ea typeface="+mn-ea"/>
          <a:cs typeface="+mn-cs"/>
        </a:defRPr>
      </a:lvl7pPr>
      <a:lvl8pPr marL="4060773" algn="l" defTabSz="1160222" rtl="0" eaLnBrk="1" latinLnBrk="0" hangingPunct="1">
        <a:defRPr sz="2285" kern="1200">
          <a:solidFill>
            <a:schemeClr val="tx1"/>
          </a:solidFill>
          <a:latin typeface="+mn-lt"/>
          <a:ea typeface="+mn-ea"/>
          <a:cs typeface="+mn-cs"/>
        </a:defRPr>
      </a:lvl8pPr>
      <a:lvl9pPr marL="4640883" algn="l" defTabSz="1160222" rtl="0" eaLnBrk="1" latinLnBrk="0" hangingPunct="1">
        <a:defRPr sz="228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ags" Target="../tags/tag5.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7.xml"/><Relationship Id="rId7" Type="http://schemas.openxmlformats.org/officeDocument/2006/relationships/diagramColors" Target="../diagrams/colors4.xml"/><Relationship Id="rId2" Type="http://schemas.openxmlformats.org/officeDocument/2006/relationships/slideLayout" Target="../slideLayouts/slideLayout34.xml"/><Relationship Id="rId1" Type="http://schemas.openxmlformats.org/officeDocument/2006/relationships/tags" Target="../tags/tag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7.xml"/><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9.xml"/><Relationship Id="rId7" Type="http://schemas.openxmlformats.org/officeDocument/2006/relationships/diagramColors" Target="../diagrams/colors5.xml"/><Relationship Id="rId2" Type="http://schemas.openxmlformats.org/officeDocument/2006/relationships/slideLayout" Target="../slideLayouts/slideLayout34.xml"/><Relationship Id="rId1" Type="http://schemas.openxmlformats.org/officeDocument/2006/relationships/tags" Target="../tags/tag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4.xml"/><Relationship Id="rId1" Type="http://schemas.openxmlformats.org/officeDocument/2006/relationships/tags" Target="../tags/tag9.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1.xml"/><Relationship Id="rId7" Type="http://schemas.openxmlformats.org/officeDocument/2006/relationships/diagramColors" Target="../diagrams/colors6.xml"/><Relationship Id="rId2" Type="http://schemas.openxmlformats.org/officeDocument/2006/relationships/slideLayout" Target="../slideLayouts/slideLayout34.xml"/><Relationship Id="rId1" Type="http://schemas.openxmlformats.org/officeDocument/2006/relationships/tags" Target="../tags/tag1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1.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36.xml"/><Relationship Id="rId6" Type="http://schemas.openxmlformats.org/officeDocument/2006/relationships/diagramColors" Target="../diagrams/colors2.xml"/><Relationship Id="rId11" Type="http://schemas.openxmlformats.org/officeDocument/2006/relationships/image" Target="../media/image30.svg"/><Relationship Id="rId5" Type="http://schemas.openxmlformats.org/officeDocument/2006/relationships/diagramQuickStyle" Target="../diagrams/quickStyle2.xml"/><Relationship Id="rId10" Type="http://schemas.openxmlformats.org/officeDocument/2006/relationships/image" Target="../media/image29.png"/><Relationship Id="rId4" Type="http://schemas.openxmlformats.org/officeDocument/2006/relationships/diagramLayout" Target="../diagrams/layout2.xml"/><Relationship Id="rId9"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3.xml"/><Relationship Id="rId7" Type="http://schemas.openxmlformats.org/officeDocument/2006/relationships/image" Target="../media/image33.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ooter Placeholder"/>
          <p:cNvSpPr>
            <a:spLocks noGrp="1"/>
          </p:cNvSpPr>
          <p:nvPr>
            <p:ph type="ftr" sz="quarter" idx="10"/>
          </p:nvPr>
        </p:nvSpPr>
        <p:spPr/>
        <p:txBody>
          <a:bodyPr/>
          <a:lstStyle/>
          <a:p>
            <a:pPr marL="0" marR="0" lvl="0" indent="0" algn="l" defTabSz="1097587" rtl="0" eaLnBrk="1" fontAlgn="auto" latinLnBrk="0" hangingPunct="1">
              <a:lnSpc>
                <a:spcPct val="100000"/>
              </a:lnSpc>
              <a:spcBef>
                <a:spcPts val="0"/>
              </a:spcBef>
              <a:spcAft>
                <a:spcPts val="0"/>
              </a:spcAft>
              <a:buClrTx/>
              <a:buSzTx/>
              <a:buFontTx/>
              <a:buNone/>
              <a:tabLst/>
              <a:defRPr/>
            </a:pPr>
            <a:r>
              <a:rPr kumimoji="0" lang="en-US" sz="960" b="0" i="0" u="none" strike="noStrike" kern="1200" cap="none" spc="0" normalizeH="0" baseline="0" noProof="0" dirty="0">
                <a:ln>
                  <a:noFill/>
                </a:ln>
                <a:solidFill>
                  <a:srgbClr val="565151"/>
                </a:solidFill>
                <a:effectLst/>
                <a:uLnTx/>
                <a:uFillTx/>
                <a:latin typeface="IBM Plex Sans" panose="020B0503050203000203" pitchFamily="34" charset="0"/>
                <a:ea typeface="+mn-ea"/>
                <a:cs typeface="+mn-cs"/>
              </a:rPr>
              <a:t>IBM Consulting / © 2022 IBM Corporation</a:t>
            </a:r>
          </a:p>
        </p:txBody>
      </p:sp>
      <p:sp>
        <p:nvSpPr>
          <p:cNvPr id="10" name="Content Placeholder 2">
            <a:extLst>
              <a:ext uri="{FF2B5EF4-FFF2-40B4-BE49-F238E27FC236}">
                <a16:creationId xmlns:a16="http://schemas.microsoft.com/office/drawing/2014/main" id="{A79AD227-D0AB-4548-AE80-122444F66AD4}"/>
              </a:ext>
            </a:extLst>
          </p:cNvPr>
          <p:cNvSpPr>
            <a:spLocks noGrp="1"/>
          </p:cNvSpPr>
          <p:nvPr>
            <p:ph sz="quarter" idx="18"/>
          </p:nvPr>
        </p:nvSpPr>
        <p:spPr>
          <a:xfrm>
            <a:off x="1" y="0"/>
            <a:ext cx="14630400" cy="3528688"/>
          </a:xfrm>
          <a:solidFill>
            <a:srgbClr val="4589FF"/>
          </a:solidFill>
        </p:spPr>
        <p:txBody>
          <a:bodyPr/>
          <a:lstStyle/>
          <a:p>
            <a:pPr algn="ctr"/>
            <a:r>
              <a:rPr lang="en-US" sz="2200" dirty="0"/>
              <a:t> </a:t>
            </a:r>
          </a:p>
        </p:txBody>
      </p:sp>
      <p:pic>
        <p:nvPicPr>
          <p:cNvPr id="15" name="Picture 14" descr="A group of people sitting around a table&#10;&#10;Description automatically generated with medium confidence">
            <a:extLst>
              <a:ext uri="{FF2B5EF4-FFF2-40B4-BE49-F238E27FC236}">
                <a16:creationId xmlns:a16="http://schemas.microsoft.com/office/drawing/2014/main" id="{905B5098-6068-4B65-818D-C67BBA1D1326}"/>
              </a:ext>
            </a:extLst>
          </p:cNvPr>
          <p:cNvPicPr>
            <a:picLocks noChangeAspect="1"/>
          </p:cNvPicPr>
          <p:nvPr/>
        </p:nvPicPr>
        <p:blipFill>
          <a:blip r:embed="rId3"/>
          <a:stretch>
            <a:fillRect/>
          </a:stretch>
        </p:blipFill>
        <p:spPr>
          <a:xfrm>
            <a:off x="6306768" y="3572933"/>
            <a:ext cx="8363083" cy="4660954"/>
          </a:xfrm>
          <a:prstGeom prst="rect">
            <a:avLst/>
          </a:prstGeom>
        </p:spPr>
      </p:pic>
      <p:pic>
        <p:nvPicPr>
          <p:cNvPr id="7" name="Picture Placeholder 6">
            <a:extLst>
              <a:ext uri="{FF2B5EF4-FFF2-40B4-BE49-F238E27FC236}">
                <a16:creationId xmlns:a16="http://schemas.microsoft.com/office/drawing/2014/main" id="{EFC155BE-AFDF-4B9B-BE6D-636EEC3CDB0D}"/>
              </a:ext>
            </a:extLst>
          </p:cNvPr>
          <p:cNvPicPr>
            <a:picLocks noChangeAspect="1"/>
          </p:cNvPicPr>
          <p:nvPr/>
        </p:nvPicPr>
        <p:blipFill>
          <a:blip r:embed="rId4"/>
          <a:srcRect t="485" b="485"/>
          <a:stretch/>
        </p:blipFill>
        <p:spPr>
          <a:xfrm>
            <a:off x="1865" y="3528688"/>
            <a:ext cx="6322673" cy="4700911"/>
          </a:xfrm>
          <a:prstGeom prst="rect">
            <a:avLst/>
          </a:prstGeom>
        </p:spPr>
      </p:pic>
      <p:sp>
        <p:nvSpPr>
          <p:cNvPr id="8" name="Title">
            <a:extLst>
              <a:ext uri="{FF2B5EF4-FFF2-40B4-BE49-F238E27FC236}">
                <a16:creationId xmlns:a16="http://schemas.microsoft.com/office/drawing/2014/main" id="{29509645-FCBD-4CA5-B870-40D6CBC8F9B9}"/>
              </a:ext>
            </a:extLst>
          </p:cNvPr>
          <p:cNvSpPr txBox="1">
            <a:spLocks/>
          </p:cNvSpPr>
          <p:nvPr/>
        </p:nvSpPr>
        <p:spPr>
          <a:xfrm>
            <a:off x="365865" y="491840"/>
            <a:ext cx="13947035" cy="2197572"/>
          </a:xfrm>
          <a:prstGeom prst="rect">
            <a:avLst/>
          </a:prstGeom>
        </p:spPr>
        <p:txBody>
          <a:bodyPr vert="horz" lIns="0" tIns="0" rIns="0" bIns="0" rtlCol="0" anchor="t">
            <a:prstTxWarp prst="textPlain">
              <a:avLst/>
            </a:prstTxWarp>
            <a:noAutofit/>
          </a:bodyPr>
          <a:lstStyle>
            <a:lvl1pPr algn="l" rtl="0" eaLnBrk="1" fontAlgn="base" hangingPunct="1">
              <a:lnSpc>
                <a:spcPct val="90000"/>
              </a:lnSpc>
              <a:spcBef>
                <a:spcPct val="0"/>
              </a:spcBef>
              <a:spcAft>
                <a:spcPct val="0"/>
              </a:spcAft>
              <a:defRPr sz="3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pitchFamily="34" charset="0"/>
              </a:defRPr>
            </a:lvl2pPr>
            <a:lvl3pPr algn="l" rtl="0" eaLnBrk="1" fontAlgn="base" hangingPunct="1">
              <a:lnSpc>
                <a:spcPct val="90000"/>
              </a:lnSpc>
              <a:spcBef>
                <a:spcPct val="0"/>
              </a:spcBef>
              <a:spcAft>
                <a:spcPct val="0"/>
              </a:spcAft>
              <a:defRPr sz="3552">
                <a:solidFill>
                  <a:srgbClr val="191919"/>
                </a:solidFill>
                <a:latin typeface="IBM Plex Sans" pitchFamily="34" charset="0"/>
              </a:defRPr>
            </a:lvl3pPr>
            <a:lvl4pPr algn="l" rtl="0" eaLnBrk="1" fontAlgn="base" hangingPunct="1">
              <a:lnSpc>
                <a:spcPct val="90000"/>
              </a:lnSpc>
              <a:spcBef>
                <a:spcPct val="0"/>
              </a:spcBef>
              <a:spcAft>
                <a:spcPct val="0"/>
              </a:spcAft>
              <a:defRPr sz="3552">
                <a:solidFill>
                  <a:srgbClr val="191919"/>
                </a:solidFill>
                <a:latin typeface="IBM Plex Sans" pitchFamily="34" charset="0"/>
              </a:defRPr>
            </a:lvl4pPr>
            <a:lvl5pPr algn="l" rtl="0" eaLnBrk="1" fontAlgn="base" hangingPunct="1">
              <a:lnSpc>
                <a:spcPct val="90000"/>
              </a:lnSpc>
              <a:spcBef>
                <a:spcPct val="0"/>
              </a:spcBef>
              <a:spcAft>
                <a:spcPct val="0"/>
              </a:spcAft>
              <a:defRPr sz="3552">
                <a:solidFill>
                  <a:srgbClr val="191919"/>
                </a:solidFill>
                <a:latin typeface="IBM Plex Sans"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pitchFamily="34" charset="0"/>
              </a:defRPr>
            </a:lvl9pPr>
          </a:lstStyle>
          <a:p>
            <a:pPr algn="ctr" defTabSz="914400"/>
            <a:r>
              <a:rPr lang="en-IN" sz="2800" kern="1200" dirty="0">
                <a:ln w="0"/>
                <a:solidFill>
                  <a:srgbClr val="FF0000"/>
                </a:solidFill>
                <a:effectLst>
                  <a:outerShdw blurRad="38100" dist="19050" dir="2700000" algn="tl" rotWithShape="0">
                    <a:schemeClr val="dk1">
                      <a:alpha val="40000"/>
                    </a:schemeClr>
                  </a:outerShdw>
                </a:effectLst>
                <a:sym typeface="IBM Plex Sans"/>
              </a:rPr>
              <a:t>Solving an account challenge with NextGen Manage capabilities</a:t>
            </a:r>
          </a:p>
          <a:p>
            <a:pPr algn="ctr" defTabSz="914400"/>
            <a:endParaRPr lang="en-IN" sz="2800" dirty="0">
              <a:ln w="0"/>
              <a:solidFill>
                <a:schemeClr val="accent3">
                  <a:lumMod val="40000"/>
                  <a:lumOff val="60000"/>
                </a:schemeClr>
              </a:solidFill>
              <a:effectLst>
                <a:outerShdw blurRad="38100" dist="19050" dir="2700000" algn="tl" rotWithShape="0">
                  <a:schemeClr val="dk1">
                    <a:alpha val="40000"/>
                  </a:schemeClr>
                </a:outerShdw>
              </a:effectLst>
              <a:sym typeface="IBM Plex Sans"/>
            </a:endParaRPr>
          </a:p>
          <a:p>
            <a:pPr algn="ctr" defTabSz="914400"/>
            <a:endParaRPr lang="en-IN" sz="2800" dirty="0">
              <a:ln w="0"/>
              <a:solidFill>
                <a:schemeClr val="accent3">
                  <a:lumMod val="40000"/>
                  <a:lumOff val="60000"/>
                </a:schemeClr>
              </a:solidFill>
              <a:effectLst>
                <a:glow rad="127000">
                  <a:schemeClr val="tx1"/>
                </a:glow>
                <a:outerShdw blurRad="38100" dist="19050" dir="2700000" algn="tl" rotWithShape="0">
                  <a:schemeClr val="dk1">
                    <a:alpha val="40000"/>
                  </a:schemeClr>
                </a:outerShdw>
              </a:effectLst>
              <a:sym typeface="IBM Plex Sans"/>
            </a:endParaRPr>
          </a:p>
          <a:p>
            <a:pPr algn="ctr" defTabSz="914400"/>
            <a:r>
              <a:rPr lang="en-US" sz="2000" dirty="0">
                <a:ln w="0"/>
                <a:effectLst>
                  <a:outerShdw blurRad="38100" dist="25400" dir="5400000" algn="ctr" rotWithShape="0">
                    <a:srgbClr val="6E747A">
                      <a:alpha val="43000"/>
                    </a:srgbClr>
                  </a:outerShdw>
                </a:effectLst>
              </a:rPr>
              <a:t>Case Study</a:t>
            </a:r>
            <a:br>
              <a:rPr lang="en-US" sz="2000" dirty="0">
                <a:ln w="0"/>
                <a:effectLst>
                  <a:outerShdw blurRad="38100" dist="25400" dir="5400000" algn="ctr" rotWithShape="0">
                    <a:srgbClr val="6E747A">
                      <a:alpha val="43000"/>
                    </a:srgbClr>
                  </a:outerShdw>
                </a:effectLst>
              </a:rPr>
            </a:br>
            <a:r>
              <a:rPr kumimoji="0" lang="en-US" sz="2800" i="0" u="none" strike="noStrike" kern="1200" normalizeH="0" baseline="0" noProof="0" dirty="0">
                <a:ln w="0"/>
                <a:effectLst>
                  <a:outerShdw blurRad="38100" dist="25400" dir="5400000" algn="ctr" rotWithShape="0">
                    <a:srgbClr val="6E747A">
                      <a:alpha val="43000"/>
                    </a:srgbClr>
                  </a:outerShdw>
                </a:effectLst>
                <a:uLnTx/>
                <a:uFillTx/>
                <a:latin typeface="IBM Plex Sans" panose="020B0503050203000203" pitchFamily="34" charset="0"/>
                <a:ea typeface="+mn-ea"/>
                <a:cs typeface="+mn-cs"/>
              </a:rPr>
              <a:t>Connected-cars to Market – The quicker way of applying </a:t>
            </a:r>
          </a:p>
          <a:p>
            <a:pPr algn="ctr" defTabSz="914400"/>
            <a:r>
              <a:rPr kumimoji="0" lang="en-US" sz="2800" i="0" u="none" strike="noStrike" kern="1200" normalizeH="0" baseline="0" noProof="0" dirty="0">
                <a:ln w="0"/>
                <a:effectLst>
                  <a:outerShdw blurRad="38100" dist="25400" dir="5400000" algn="ctr" rotWithShape="0">
                    <a:srgbClr val="6E747A">
                      <a:alpha val="43000"/>
                    </a:srgbClr>
                  </a:outerShdw>
                </a:effectLst>
                <a:uLnTx/>
                <a:uFillTx/>
                <a:ea typeface="+mn-ea"/>
                <a:cs typeface="+mn-cs"/>
              </a:rPr>
              <a:t>NextGen HCMS skills for value realization</a:t>
            </a:r>
          </a:p>
          <a:p>
            <a:pPr algn="ctr" defTabSz="914400"/>
            <a:br>
              <a:rPr lang="en-US" sz="2800" kern="0" dirty="0">
                <a:ln w="0"/>
                <a:solidFill>
                  <a:schemeClr val="tx1"/>
                </a:solidFill>
                <a:effectLst>
                  <a:glow rad="228600">
                    <a:schemeClr val="accent3">
                      <a:satMod val="175000"/>
                      <a:alpha val="40000"/>
                    </a:schemeClr>
                  </a:glow>
                  <a:outerShdw blurRad="38100" dist="19050" dir="2700000" algn="tl" rotWithShape="0">
                    <a:schemeClr val="dk1">
                      <a:alpha val="40000"/>
                    </a:schemeClr>
                  </a:outerShdw>
                </a:effectLst>
                <a:ea typeface="+mn-ea"/>
                <a:cs typeface="+mn-cs"/>
              </a:rPr>
            </a:br>
            <a:r>
              <a:rPr lang="en-US" sz="2800" dirty="0">
                <a:ln w="0"/>
                <a:effectLst>
                  <a:outerShdw blurRad="38100" dist="19050" dir="2700000" algn="tl" rotWithShape="0">
                    <a:schemeClr val="dk1">
                      <a:alpha val="40000"/>
                    </a:schemeClr>
                  </a:outerShdw>
                </a:effectLst>
                <a:ea typeface="+mn-ea"/>
                <a:cs typeface="+mn-cs"/>
              </a:rPr>
              <a:t>submission</a:t>
            </a:r>
            <a:r>
              <a:rPr lang="en-US" sz="2800" kern="0" dirty="0">
                <a:ln w="0"/>
                <a:effectLst>
                  <a:glow rad="228600">
                    <a:schemeClr val="accent3">
                      <a:satMod val="175000"/>
                      <a:alpha val="40000"/>
                    </a:schemeClr>
                  </a:glow>
                  <a:outerShdw blurRad="38100" dist="19050" dir="2700000" algn="tl" rotWithShape="0">
                    <a:schemeClr val="dk1">
                      <a:alpha val="40000"/>
                    </a:schemeClr>
                  </a:outerShdw>
                </a:effectLst>
                <a:ea typeface="+mn-ea"/>
                <a:cs typeface="+mn-cs"/>
              </a:rPr>
              <a:t> </a:t>
            </a:r>
            <a:r>
              <a:rPr lang="en-US" sz="2800" kern="0" dirty="0">
                <a:ln w="0"/>
                <a:effectLst>
                  <a:outerShdw blurRad="38100" dist="19050" dir="2700000" algn="tl" rotWithShape="0">
                    <a:schemeClr val="dk1">
                      <a:alpha val="40000"/>
                    </a:schemeClr>
                  </a:outerShdw>
                </a:effectLst>
                <a:ea typeface="+mn-ea"/>
                <a:cs typeface="+mn-cs"/>
              </a:rPr>
              <a:t>by –</a:t>
            </a:r>
            <a:r>
              <a:rPr lang="en-US" sz="2800" dirty="0">
                <a:ln w="0"/>
                <a:effectLst>
                  <a:outerShdw blurRad="38100" dist="19050" dir="2700000" algn="tl" rotWithShape="0">
                    <a:schemeClr val="dk1">
                      <a:alpha val="40000"/>
                    </a:schemeClr>
                  </a:outerShdw>
                </a:effectLst>
                <a:ea typeface="+mn-ea"/>
                <a:cs typeface="+mn-cs"/>
              </a:rPr>
              <a:t> Ravindra A. Nikam, </a:t>
            </a:r>
          </a:p>
          <a:p>
            <a:pPr algn="ctr" defTabSz="914400"/>
            <a:r>
              <a:rPr lang="en-US" sz="1600" dirty="0">
                <a:ln w="0"/>
                <a:effectLst>
                  <a:outerShdw blurRad="38100" dist="19050" dir="2700000" algn="tl" rotWithShape="0">
                    <a:schemeClr val="dk1">
                      <a:alpha val="40000"/>
                    </a:schemeClr>
                  </a:outerShdw>
                </a:effectLst>
                <a:ea typeface="+mn-ea"/>
                <a:cs typeface="+mn-cs"/>
              </a:rPr>
              <a:t>PMP, ITIL, SSGB, AZ-900, Devops, AI, ML certified</a:t>
            </a:r>
            <a:endParaRPr lang="en-US" sz="1600" kern="0" dirty="0">
              <a:ln w="0"/>
              <a:effectLst>
                <a:outerShdw blurRad="38100" dist="19050" dir="2700000" algn="tl" rotWithShape="0">
                  <a:schemeClr val="dk1">
                    <a:alpha val="40000"/>
                  </a:schemeClr>
                </a:outerShdw>
              </a:effectLst>
              <a:ea typeface="+mn-ea"/>
              <a:cs typeface="+mn-cs"/>
            </a:endParaRPr>
          </a:p>
        </p:txBody>
      </p:sp>
    </p:spTree>
    <p:extLst>
      <p:ext uri="{BB962C8B-B14F-4D97-AF65-F5344CB8AC3E}">
        <p14:creationId xmlns:p14="http://schemas.microsoft.com/office/powerpoint/2010/main" val="216778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DD9963A-44C8-464B-BA1B-4DD4585EE1A7}"/>
              </a:ext>
            </a:extLst>
          </p:cNvPr>
          <p:cNvSpPr/>
          <p:nvPr/>
        </p:nvSpPr>
        <p:spPr>
          <a:xfrm>
            <a:off x="0" y="3709440"/>
            <a:ext cx="14630400" cy="4008960"/>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3200" dirty="0">
              <a:latin typeface="IBM Plex Sans" panose="020B0503050000000000" pitchFamily="34" charset="0"/>
            </a:endParaRPr>
          </a:p>
        </p:txBody>
      </p:sp>
      <p:sp>
        <p:nvSpPr>
          <p:cNvPr id="35" name="Right Arrow 14">
            <a:extLst>
              <a:ext uri="{FF2B5EF4-FFF2-40B4-BE49-F238E27FC236}">
                <a16:creationId xmlns:a16="http://schemas.microsoft.com/office/drawing/2014/main" id="{68C4AF39-67CE-437C-964C-FC03373FB2FD}"/>
              </a:ext>
            </a:extLst>
          </p:cNvPr>
          <p:cNvSpPr/>
          <p:nvPr/>
        </p:nvSpPr>
        <p:spPr>
          <a:xfrm>
            <a:off x="1" y="3101288"/>
            <a:ext cx="4814942" cy="1216304"/>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36" name="Title 1">
            <a:extLst>
              <a:ext uri="{FF2B5EF4-FFF2-40B4-BE49-F238E27FC236}">
                <a16:creationId xmlns:a16="http://schemas.microsoft.com/office/drawing/2014/main" id="{72E9660A-EBDF-419A-AC4E-3DB08FFE185C}"/>
              </a:ext>
            </a:extLst>
          </p:cNvPr>
          <p:cNvSpPr txBox="1">
            <a:spLocks/>
          </p:cNvSpPr>
          <p:nvPr/>
        </p:nvSpPr>
        <p:spPr>
          <a:xfrm>
            <a:off x="187017" y="2518969"/>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Accelerate</a:t>
            </a:r>
          </a:p>
        </p:txBody>
      </p:sp>
      <p:sp>
        <p:nvSpPr>
          <p:cNvPr id="37" name="TextBox 36">
            <a:extLst>
              <a:ext uri="{FF2B5EF4-FFF2-40B4-BE49-F238E27FC236}">
                <a16:creationId xmlns:a16="http://schemas.microsoft.com/office/drawing/2014/main" id="{D10CE3FF-911E-45D0-99A9-F879E170DE70}"/>
              </a:ext>
            </a:extLst>
          </p:cNvPr>
          <p:cNvSpPr txBox="1"/>
          <p:nvPr/>
        </p:nvSpPr>
        <p:spPr>
          <a:xfrm>
            <a:off x="187015" y="4551484"/>
            <a:ext cx="13014904" cy="1011730"/>
          </a:xfrm>
          <a:prstGeom prst="rect">
            <a:avLst/>
          </a:prstGeom>
        </p:spPr>
        <p:txBody>
          <a:bodyPr wrap="none" lIns="0" tIns="0" rIns="0" bIns="0" rtlCol="0">
            <a:noAutofit/>
          </a:bodyPr>
          <a:lstStyle/>
          <a:p>
            <a:pPr>
              <a:lnSpc>
                <a:spcPct val="105000"/>
              </a:lnSpc>
              <a:spcBef>
                <a:spcPts val="1600"/>
              </a:spcBef>
            </a:pPr>
            <a:r>
              <a:rPr lang="en-US" sz="4800" dirty="0">
                <a:latin typeface="IBM Plex Sans" charset="0"/>
                <a:ea typeface="IBM Plex Sans" charset="0"/>
                <a:cs typeface="IBM Plex Sans" charset="0"/>
              </a:rPr>
              <a:t>Lead with Quality, Resilience, and Performance</a:t>
            </a:r>
          </a:p>
        </p:txBody>
      </p:sp>
      <p:sp>
        <p:nvSpPr>
          <p:cNvPr id="4" name="Text Placeholder 3">
            <a:extLst>
              <a:ext uri="{FF2B5EF4-FFF2-40B4-BE49-F238E27FC236}">
                <a16:creationId xmlns:a16="http://schemas.microsoft.com/office/drawing/2014/main" id="{198C324B-DDEA-414B-97B2-9B7139490C4F}"/>
              </a:ext>
            </a:extLst>
          </p:cNvPr>
          <p:cNvSpPr>
            <a:spLocks noGrp="1"/>
          </p:cNvSpPr>
          <p:nvPr>
            <p:ph type="body" sz="quarter" idx="11"/>
          </p:nvPr>
        </p:nvSpPr>
        <p:spPr/>
        <p:txBody>
          <a:bodyPr/>
          <a:lstStyle/>
          <a:p>
            <a:endParaRPr lang="en-US"/>
          </a:p>
        </p:txBody>
      </p:sp>
      <p:sp>
        <p:nvSpPr>
          <p:cNvPr id="9" name="TextBox 21">
            <a:extLst>
              <a:ext uri="{FF2B5EF4-FFF2-40B4-BE49-F238E27FC236}">
                <a16:creationId xmlns:a16="http://schemas.microsoft.com/office/drawing/2014/main" id="{E0E4CD23-F323-4C74-92BB-D61538DE832B}"/>
              </a:ext>
            </a:extLst>
          </p:cNvPr>
          <p:cNvSpPr txBox="1"/>
          <p:nvPr/>
        </p:nvSpPr>
        <p:spPr>
          <a:xfrm>
            <a:off x="4814943" y="3049800"/>
            <a:ext cx="6557740" cy="646940"/>
          </a:xfrm>
          <a:prstGeom prst="rect">
            <a:avLst/>
          </a:prstGeom>
        </p:spPr>
        <p:txBody>
          <a:bodyPr wrap="square" lIns="0" tIns="0" rIns="0" bIns="0" rtlCol="0">
            <a:noAutofit/>
          </a:body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F6DFF"/>
                </a:solidFill>
                <a:effectLst/>
                <a:uLnTx/>
                <a:uFillTx/>
                <a:latin typeface="IBM Plex Sans" panose="020B0503050203000203" pitchFamily="34" charset="0"/>
                <a:ea typeface="IBM Plex Sans" charset="0"/>
                <a:cs typeface="IBM Plex Sans" charset="0"/>
              </a:rPr>
              <a:t>Lead with Quality, Resilience, and Performance</a:t>
            </a:r>
          </a:p>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IBM Plex Arabic" panose="020B0503050203000203" pitchFamily="34" charset="-78"/>
              </a:rPr>
              <a:t>to deliver efficiencies at a lower cost, leveraging DevOps, intensive Automation and Security by design.</a:t>
            </a:r>
            <a:endPar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45864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3FA9C1-6146-4844-A4CA-50DC55629828}"/>
              </a:ext>
            </a:extLst>
          </p:cNvPr>
          <p:cNvSpPr/>
          <p:nvPr/>
        </p:nvSpPr>
        <p:spPr>
          <a:xfrm>
            <a:off x="8720266" y="0"/>
            <a:ext cx="5910134" cy="8229600"/>
          </a:xfrm>
          <a:prstGeom prst="rect">
            <a:avLst/>
          </a:prstGeom>
          <a:solidFill>
            <a:srgbClr val="458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3200" dirty="0">
              <a:latin typeface="IBM Plex Sans" panose="020B0503050000000000" pitchFamily="34" charset="0"/>
            </a:endParaRPr>
          </a:p>
        </p:txBody>
      </p:sp>
      <p:sp>
        <p:nvSpPr>
          <p:cNvPr id="20" name="Title 6">
            <a:extLst>
              <a:ext uri="{FF2B5EF4-FFF2-40B4-BE49-F238E27FC236}">
                <a16:creationId xmlns:a16="http://schemas.microsoft.com/office/drawing/2014/main" id="{D8C4E51E-BD10-4D97-8583-A24549D0953B}"/>
              </a:ext>
            </a:extLst>
          </p:cNvPr>
          <p:cNvSpPr txBox="1">
            <a:spLocks/>
          </p:cNvSpPr>
          <p:nvPr/>
        </p:nvSpPr>
        <p:spPr>
          <a:xfrm>
            <a:off x="35557" y="142451"/>
            <a:ext cx="8674253" cy="603291"/>
          </a:xfrm>
          <a:prstGeom prst="rect">
            <a:avLst/>
          </a:prstGeom>
        </p:spPr>
        <p:txBody>
          <a:bodyPr/>
          <a:lstStyle>
            <a:lvl1pPr marL="0" marR="21431" indent="0" algn="l" defTabSz="481012" latinLnBrk="0">
              <a:lnSpc>
                <a:spcPct val="100000"/>
              </a:lnSpc>
              <a:spcBef>
                <a:spcPts val="0"/>
              </a:spcBef>
              <a:spcAft>
                <a:spcPts val="0"/>
              </a:spcAft>
              <a:buClrTx/>
              <a:buSzTx/>
              <a:buFontTx/>
              <a:buNone/>
              <a:tabLst/>
              <a:defRPr sz="2400" b="0" i="0" u="none" strike="noStrike" cap="none" spc="-53" baseline="0">
                <a:solidFill>
                  <a:srgbClr val="5E5E5E"/>
                </a:solidFill>
                <a:uFill>
                  <a:solidFill>
                    <a:srgbClr val="5E5E5E"/>
                  </a:solidFill>
                </a:uFill>
                <a:latin typeface="IBM Plex Sans Light" panose="020B0403050203000203" pitchFamily="34" charset="0"/>
                <a:ea typeface="+mn-ea"/>
                <a:cs typeface="+mn-cs"/>
                <a:sym typeface="IBM Plex Sans"/>
              </a:defRPr>
            </a:lvl1pPr>
            <a:lvl2pPr marL="0" marR="21431" indent="228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2pPr>
            <a:lvl3pPr marL="0" marR="21431" indent="457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3pPr>
            <a:lvl4pPr marL="0" marR="21431" indent="685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4pPr>
            <a:lvl5pPr marL="0" marR="21431" indent="9144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5pPr>
            <a:lvl6pPr marL="0" marR="21431" indent="11430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6pPr>
            <a:lvl7pPr marL="0" marR="21431" indent="1371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7pPr>
            <a:lvl8pPr marL="0" marR="21431" indent="1600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8pPr>
            <a:lvl9pPr marL="0" marR="21431" indent="1828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9pPr>
          </a:lstStyle>
          <a:p>
            <a:pPr marR="34290" algn="just" defTabSz="769619">
              <a:defRPr/>
            </a:pPr>
            <a:r>
              <a:rPr lang="en-US" sz="2000" b="1" kern="0" spc="-85" dirty="0">
                <a:solidFill>
                  <a:srgbClr val="000000"/>
                </a:solidFill>
                <a:latin typeface="IBM Plex Sans" panose="020B0503050203000203" pitchFamily="34" charset="0"/>
              </a:rPr>
              <a:t>Accelerate</a:t>
            </a:r>
            <a:r>
              <a:rPr lang="en-US" sz="2000" kern="0" spc="-85" dirty="0">
                <a:solidFill>
                  <a:srgbClr val="000000"/>
                </a:solidFill>
                <a:latin typeface="IBM Plex Sans" panose="020B0503050203000203" pitchFamily="34" charset="0"/>
              </a:rPr>
              <a:t>: Client Applications and Teams made faster and more efficient through automation and IBM’s Dynamic Delivery model</a:t>
            </a:r>
          </a:p>
        </p:txBody>
      </p:sp>
      <p:sp>
        <p:nvSpPr>
          <p:cNvPr id="13" name="TextBox 12">
            <a:extLst>
              <a:ext uri="{FF2B5EF4-FFF2-40B4-BE49-F238E27FC236}">
                <a16:creationId xmlns:a16="http://schemas.microsoft.com/office/drawing/2014/main" id="{6A02A8EC-918A-4C58-8061-3AD581F1053D}"/>
              </a:ext>
            </a:extLst>
          </p:cNvPr>
          <p:cNvSpPr txBox="1"/>
          <p:nvPr/>
        </p:nvSpPr>
        <p:spPr>
          <a:xfrm>
            <a:off x="19715" y="751610"/>
            <a:ext cx="8714889" cy="7594900"/>
          </a:xfrm>
          <a:prstGeom prst="rect">
            <a:avLst/>
          </a:prstGeom>
          <a:noFill/>
        </p:spPr>
        <p:txBody>
          <a:bodyPr wrap="square">
            <a:spAutoFit/>
          </a:bodyPr>
          <a:lstStyle/>
          <a:p>
            <a:pPr algn="just" defTabSz="1755648">
              <a:spcBef>
                <a:spcPts val="960"/>
              </a:spcBef>
              <a:defRPr/>
            </a:pPr>
            <a:r>
              <a:rPr lang="en-US" altLang="zh-CN" sz="1440" b="1" dirty="0">
                <a:solidFill>
                  <a:srgbClr val="0F6DFF"/>
                </a:solidFill>
                <a:latin typeface="IBM Plex Sans" panose="020B0503050203000203" pitchFamily="34" charset="0"/>
                <a:ea typeface="黑体" panose="02010609060101010101" pitchFamily="49" charset="-122"/>
              </a:rPr>
              <a:t>The Challenge</a:t>
            </a:r>
            <a:endParaRPr lang="en-US" altLang="zh-CN" sz="1440" b="1" dirty="0">
              <a:solidFill>
                <a:srgbClr val="000000"/>
              </a:solidFill>
              <a:latin typeface="IBM Plex Sans" panose="020B0503050203000203" pitchFamily="34" charset="0"/>
              <a:ea typeface="黑体" panose="02010609060101010101" pitchFamily="49" charset="-122"/>
            </a:endParaRPr>
          </a:p>
          <a:p>
            <a:pPr algn="just" defTabSz="1755648">
              <a:spcBef>
                <a:spcPts val="960"/>
              </a:spcBef>
              <a:defRPr/>
            </a:pPr>
            <a:r>
              <a:rPr lang="en-US" altLang="zh-CN" sz="1400" dirty="0">
                <a:solidFill>
                  <a:srgbClr val="000000"/>
                </a:solidFill>
                <a:latin typeface="IBM Plex Sans" panose="020B0503050203000203" pitchFamily="34" charset="0"/>
                <a:cs typeface="Arial"/>
              </a:rPr>
              <a:t>Automobile manufacturer client </a:t>
            </a:r>
            <a:r>
              <a:rPr lang="en-IN" sz="1400" dirty="0">
                <a:solidFill>
                  <a:srgbClr val="000000"/>
                </a:solidFill>
                <a:latin typeface="IBM Plex Sans" panose="020B0503050203000203" pitchFamily="34" charset="0"/>
                <a:cs typeface="Arial"/>
              </a:rPr>
              <a:t>has a very large IT estate </a:t>
            </a:r>
            <a:r>
              <a:rPr lang="en-US" altLang="zh-CN" sz="1400" dirty="0">
                <a:solidFill>
                  <a:srgbClr val="000000"/>
                </a:solidFill>
                <a:latin typeface="IBM Plex Sans" panose="020B0503050203000203" pitchFamily="34" charset="0"/>
                <a:cs typeface="Arial"/>
              </a:rPr>
              <a:t>:</a:t>
            </a:r>
          </a:p>
          <a:p>
            <a:pPr marL="292101" lvl="0" indent="-292101" algn="just" defTabSz="1755648">
              <a:spcBef>
                <a:spcPts val="960"/>
              </a:spcBef>
              <a:buFont typeface="Arial" panose="020B0604020202020204" pitchFamily="34" charset="0"/>
              <a:buChar char="•"/>
              <a:defRPr/>
            </a:pPr>
            <a:r>
              <a:rPr lang="en-IN" sz="1400" dirty="0">
                <a:solidFill>
                  <a:srgbClr val="000000"/>
                </a:solidFill>
                <a:latin typeface="IBM Plex Sans" panose="020B0503050203000203" pitchFamily="34" charset="0"/>
                <a:cs typeface="Arial"/>
              </a:rPr>
              <a:t>Over the years significant number of automation scripts were developed, many of which were one off use-cases. There is no visibility into what automation capabilities are available across the board.</a:t>
            </a:r>
          </a:p>
          <a:p>
            <a:pPr marL="292101" indent="-292101" algn="just" defTabSz="1755648">
              <a:spcBef>
                <a:spcPts val="960"/>
              </a:spcBef>
              <a:buFont typeface="Arial" panose="020B0604020202020204" pitchFamily="34" charset="0"/>
              <a:buChar char="•"/>
              <a:defRPr/>
            </a:pPr>
            <a:r>
              <a:rPr lang="en-IN" sz="1400" dirty="0">
                <a:solidFill>
                  <a:srgbClr val="000000"/>
                </a:solidFill>
                <a:latin typeface="IBM Plex Sans" panose="020B0503050203000203" pitchFamily="34" charset="0"/>
                <a:cs typeface="Arial"/>
              </a:rPr>
              <a:t>Build and deploy of the applications follow Agile method with many DevOps tools in place. However, some steps in the processes are still manual along with completely manual testing. </a:t>
            </a:r>
          </a:p>
          <a:p>
            <a:pPr marL="292101" indent="-292101" algn="just" defTabSz="1755648">
              <a:spcBef>
                <a:spcPts val="960"/>
              </a:spcBef>
              <a:buFont typeface="Arial" panose="020B0604020202020204" pitchFamily="34" charset="0"/>
              <a:buChar char="•"/>
              <a:defRPr/>
            </a:pPr>
            <a:r>
              <a:rPr lang="en-IN" sz="1400" dirty="0">
                <a:solidFill>
                  <a:srgbClr val="000000"/>
                </a:solidFill>
                <a:latin typeface="IBM Plex Sans" panose="020B0503050203000203" pitchFamily="34" charset="0"/>
                <a:cs typeface="Arial"/>
              </a:rPr>
              <a:t>Client has significant challenges related to the service quality and innovation in those areas owned by other vendors</a:t>
            </a:r>
            <a:endParaRPr lang="en-US" sz="1400" dirty="0">
              <a:solidFill>
                <a:srgbClr val="000000"/>
              </a:solidFill>
              <a:latin typeface="IBM Plex Sans" panose="020B0503050203000203" pitchFamily="34" charset="0"/>
              <a:cs typeface="Arial"/>
            </a:endParaRPr>
          </a:p>
          <a:p>
            <a:pPr algn="just" defTabSz="1755648">
              <a:spcBef>
                <a:spcPts val="960"/>
              </a:spcBef>
              <a:defRPr/>
            </a:pPr>
            <a:r>
              <a:rPr lang="en-US" altLang="zh-CN" sz="1440" b="1" dirty="0">
                <a:solidFill>
                  <a:srgbClr val="0F6DFF"/>
                </a:solidFill>
                <a:latin typeface="IBM Plex Sans" panose="020B0503050203000203" pitchFamily="34" charset="0"/>
                <a:ea typeface="黑体" panose="02010609060101010101" pitchFamily="49" charset="-122"/>
              </a:rPr>
              <a:t>What IBM Can Do</a:t>
            </a:r>
          </a:p>
          <a:p>
            <a:pPr marL="292101" indent="-292101" algn="just" defTabSz="1755648">
              <a:spcBef>
                <a:spcPts val="960"/>
              </a:spcBef>
              <a:buFont typeface="Arial" panose="020B0604020202020204" pitchFamily="34" charset="0"/>
              <a:buChar char="•"/>
              <a:defRPr/>
            </a:pPr>
            <a:r>
              <a:rPr lang="en-US" altLang="zh-CN" sz="1400" dirty="0">
                <a:solidFill>
                  <a:srgbClr val="000000"/>
                </a:solidFill>
                <a:latin typeface="IBM Plex Sans" panose="020B0503050203000203" pitchFamily="34" charset="0"/>
                <a:cs typeface="Arial"/>
              </a:rPr>
              <a:t>Though client was having automation capabilities however for consolidated view, IBM can propose </a:t>
            </a:r>
            <a:r>
              <a:rPr lang="en-US" sz="1400" dirty="0">
                <a:solidFill>
                  <a:srgbClr val="FF0000"/>
                </a:solidFill>
                <a:latin typeface="IBM Plex Sans" panose="020B0503050203000203" pitchFamily="34" charset="0"/>
                <a:cs typeface="Arial"/>
              </a:rPr>
              <a:t>IBM Automation Operations Command Centre &amp; IBM Automation Platform on Consulting Essentials &amp; Data Modernization</a:t>
            </a:r>
            <a:r>
              <a:rPr lang="en-US" sz="1400" dirty="0">
                <a:solidFill>
                  <a:srgbClr val="000000"/>
                </a:solidFill>
                <a:latin typeface="IBM Plex Sans" panose="020B0503050203000203" pitchFamily="34" charset="0"/>
                <a:cs typeface="Arial"/>
              </a:rPr>
              <a:t> to give single view on client automation capabilities &amp; through RPA, </a:t>
            </a:r>
            <a:r>
              <a:rPr lang="en-US" sz="1400" dirty="0" err="1">
                <a:solidFill>
                  <a:srgbClr val="000000"/>
                </a:solidFill>
                <a:latin typeface="IBM Plex Sans" panose="020B0503050203000203" pitchFamily="34" charset="0"/>
                <a:cs typeface="Arial"/>
              </a:rPr>
              <a:t>BoTs</a:t>
            </a:r>
            <a:r>
              <a:rPr lang="en-US" sz="1400" dirty="0">
                <a:solidFill>
                  <a:srgbClr val="000000"/>
                </a:solidFill>
                <a:latin typeface="IBM Plex Sans" panose="020B0503050203000203" pitchFamily="34" charset="0"/>
                <a:cs typeface="Arial"/>
              </a:rPr>
              <a:t> meeting clients growing data needs.</a:t>
            </a:r>
            <a:endParaRPr lang="en-US" altLang="zh-CN" sz="1400" dirty="0">
              <a:solidFill>
                <a:srgbClr val="000000"/>
              </a:solidFill>
              <a:latin typeface="IBM Plex Sans" panose="020B0503050203000203" pitchFamily="34" charset="0"/>
              <a:cs typeface="Arial"/>
            </a:endParaRPr>
          </a:p>
          <a:p>
            <a:pPr marL="292101" indent="-292101" algn="just" defTabSz="1755648">
              <a:spcBef>
                <a:spcPts val="960"/>
              </a:spcBef>
              <a:buFont typeface="Arial" panose="020B0604020202020204" pitchFamily="34" charset="0"/>
              <a:buChar char="•"/>
              <a:defRPr/>
            </a:pPr>
            <a:r>
              <a:rPr lang="en-US" altLang="zh-CN" sz="1400" dirty="0">
                <a:solidFill>
                  <a:srgbClr val="000000"/>
                </a:solidFill>
                <a:latin typeface="IBM Plex Sans" panose="020B0503050203000203" pitchFamily="34" charset="0"/>
                <a:cs typeface="Arial"/>
              </a:rPr>
              <a:t>Client with existing DevOps tools though enabled with CI-CD approach however because of lack of consolidation client earlier </a:t>
            </a:r>
            <a:r>
              <a:rPr lang="en-US" altLang="zh-CN" sz="1400" dirty="0" err="1">
                <a:solidFill>
                  <a:srgbClr val="000000"/>
                </a:solidFill>
                <a:latin typeface="IBM Plex Sans" panose="020B0503050203000203" pitchFamily="34" charset="0"/>
                <a:cs typeface="Arial"/>
              </a:rPr>
              <a:t>couldnot</a:t>
            </a:r>
            <a:r>
              <a:rPr lang="en-US" altLang="zh-CN" sz="1400" dirty="0">
                <a:solidFill>
                  <a:srgbClr val="000000"/>
                </a:solidFill>
                <a:latin typeface="IBM Plex Sans" panose="020B0503050203000203" pitchFamily="34" charset="0"/>
                <a:cs typeface="Arial"/>
              </a:rPr>
              <a:t> have consistent DevOps maturity awareness. With IBM DevSecOps shared service model &amp; </a:t>
            </a:r>
            <a:r>
              <a:rPr lang="en-US" sz="1400" dirty="0">
                <a:solidFill>
                  <a:srgbClr val="FF0000"/>
                </a:solidFill>
                <a:latin typeface="IBM Plex Sans" panose="020B0503050203000203" pitchFamily="34" charset="0"/>
                <a:cs typeface="Arial"/>
              </a:rPr>
              <a:t>IBM DevSecOps Command Centre </a:t>
            </a:r>
            <a:r>
              <a:rPr lang="en-US" altLang="zh-CN" sz="1400" dirty="0">
                <a:solidFill>
                  <a:srgbClr val="000000"/>
                </a:solidFill>
                <a:latin typeface="IBM Plex Sans" panose="020B0503050203000203" pitchFamily="34" charset="0"/>
                <a:cs typeface="Arial"/>
              </a:rPr>
              <a:t>client could get observability on DevOps capability and DevOps tools consolidation and look for cost optimization</a:t>
            </a:r>
          </a:p>
          <a:p>
            <a:pPr marL="292101" indent="-292101" algn="just" defTabSz="1755648">
              <a:spcBef>
                <a:spcPts val="960"/>
              </a:spcBef>
              <a:buFont typeface="Arial" panose="020B0604020202020204" pitchFamily="34" charset="0"/>
              <a:buChar char="•"/>
              <a:defRPr/>
            </a:pPr>
            <a:r>
              <a:rPr lang="en-US" altLang="zh-CN" sz="1400" dirty="0">
                <a:solidFill>
                  <a:srgbClr val="000000"/>
                </a:solidFill>
                <a:latin typeface="IBM Plex Sans" panose="020B0503050203000203" pitchFamily="34" charset="0"/>
                <a:cs typeface="Arial"/>
              </a:rPr>
              <a:t>To overcome drawbacks associated with manual testing, client can engage tools like </a:t>
            </a:r>
            <a:r>
              <a:rPr lang="en-US" sz="1400" dirty="0">
                <a:solidFill>
                  <a:srgbClr val="FF0000"/>
                </a:solidFill>
                <a:latin typeface="IBM Plex Sans" panose="020B0503050203000203" pitchFamily="34" charset="0"/>
                <a:cs typeface="Arial"/>
              </a:rPr>
              <a:t>IBM® Test Automation solutions from Automation platform </a:t>
            </a:r>
            <a:r>
              <a:rPr lang="en-US" sz="1400" dirty="0">
                <a:solidFill>
                  <a:srgbClr val="000000"/>
                </a:solidFill>
                <a:latin typeface="IBM Plex Sans" panose="020B0503050203000203" pitchFamily="34" charset="0"/>
                <a:cs typeface="Arial"/>
              </a:rPr>
              <a:t>can be used for automated test creation, execution and analysis</a:t>
            </a:r>
            <a:endParaRPr lang="en-US" altLang="zh-CN" sz="1400" dirty="0">
              <a:solidFill>
                <a:srgbClr val="000000"/>
              </a:solidFill>
              <a:latin typeface="IBM Plex Sans" panose="020B0503050203000203" pitchFamily="34" charset="0"/>
              <a:cs typeface="Arial"/>
            </a:endParaRPr>
          </a:p>
          <a:p>
            <a:pPr marL="292101" indent="-292101" algn="just" defTabSz="1755648">
              <a:spcBef>
                <a:spcPts val="960"/>
              </a:spcBef>
              <a:buFont typeface="Arial" panose="020B0604020202020204" pitchFamily="34" charset="0"/>
              <a:buChar char="•"/>
              <a:defRPr/>
            </a:pPr>
            <a:r>
              <a:rPr lang="en-US" altLang="zh-CN" sz="1400" dirty="0">
                <a:solidFill>
                  <a:srgbClr val="000000"/>
                </a:solidFill>
                <a:latin typeface="IBM Plex Sans" panose="020B0503050203000203" pitchFamily="34" charset="0"/>
                <a:cs typeface="Arial"/>
              </a:rPr>
              <a:t>As a result, client could get visibility on IT landscape, improvement opportunities, cost saving and faster time to market capability. </a:t>
            </a:r>
          </a:p>
          <a:p>
            <a:pPr algn="just" defTabSz="1755648">
              <a:spcBef>
                <a:spcPts val="960"/>
              </a:spcBef>
              <a:defRPr/>
            </a:pPr>
            <a:r>
              <a:rPr lang="en-US" altLang="zh-CN" sz="1440" b="1" dirty="0">
                <a:solidFill>
                  <a:srgbClr val="0F6DFF"/>
                </a:solidFill>
                <a:latin typeface="IBM Plex Sans" panose="020B0503050203000203" pitchFamily="34" charset="0"/>
                <a:ea typeface="黑体" panose="02010609060101010101" pitchFamily="49" charset="-122"/>
              </a:rPr>
              <a:t>How IBM Do It</a:t>
            </a:r>
          </a:p>
          <a:p>
            <a:pPr marL="292101" indent="-292101" algn="just">
              <a:spcBef>
                <a:spcPts val="960"/>
              </a:spcBef>
              <a:buFont typeface="Arial" panose="020B0604020202020204" pitchFamily="34" charset="0"/>
              <a:buChar char="•"/>
              <a:defRPr/>
            </a:pPr>
            <a:r>
              <a:rPr lang="en-US" sz="1400" dirty="0">
                <a:solidFill>
                  <a:srgbClr val="000000"/>
                </a:solidFill>
                <a:latin typeface="IBM Plex Sans" panose="020B0503050203000203" pitchFamily="34" charset="0"/>
              </a:rPr>
              <a:t>Identify opportunities for automation and DevOps Accelerators to make many existing processes faster</a:t>
            </a:r>
          </a:p>
          <a:p>
            <a:pPr marL="292101" indent="-292101" algn="just">
              <a:spcBef>
                <a:spcPts val="960"/>
              </a:spcBef>
              <a:buFont typeface="Arial" panose="020B0604020202020204" pitchFamily="34" charset="0"/>
              <a:buChar char="•"/>
              <a:defRPr/>
            </a:pPr>
            <a:r>
              <a:rPr lang="en-US" sz="1400" dirty="0">
                <a:solidFill>
                  <a:srgbClr val="000000"/>
                </a:solidFill>
                <a:latin typeface="IBM Plex Sans" panose="020B0503050203000203" pitchFamily="34" charset="0"/>
              </a:rPr>
              <a:t>NextGen assessment across people, process and technology dimensions to identify right Innovation levers</a:t>
            </a:r>
          </a:p>
          <a:p>
            <a:pPr marL="292101" indent="-292101" algn="just">
              <a:spcBef>
                <a:spcPts val="960"/>
              </a:spcBef>
              <a:buFont typeface="Arial" panose="020B0604020202020204" pitchFamily="34" charset="0"/>
              <a:buChar char="•"/>
              <a:defRPr/>
            </a:pPr>
            <a:r>
              <a:rPr lang="en-US" sz="1400" dirty="0">
                <a:solidFill>
                  <a:srgbClr val="000000"/>
                </a:solidFill>
                <a:latin typeface="IBM Plex Sans" panose="020B0503050203000203" pitchFamily="34" charset="0"/>
              </a:rPr>
              <a:t>New Ways of Working in a Dynamic Delivery Model</a:t>
            </a:r>
          </a:p>
        </p:txBody>
      </p:sp>
      <p:pic>
        <p:nvPicPr>
          <p:cNvPr id="7" name="Picture 5" descr="Alan, VP Lending of a Major Global Bank">
            <a:extLst>
              <a:ext uri="{FF2B5EF4-FFF2-40B4-BE49-F238E27FC236}">
                <a16:creationId xmlns:a16="http://schemas.microsoft.com/office/drawing/2014/main" id="{B68B3BE4-5835-4046-8143-2135C494E1D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34604" y="-1"/>
            <a:ext cx="5895795" cy="3703320"/>
          </a:xfrm>
          <a:prstGeom prst="rect">
            <a:avLst/>
          </a:prstGeom>
        </p:spPr>
      </p:pic>
      <p:sp>
        <p:nvSpPr>
          <p:cNvPr id="10" name="TextBox 25">
            <a:extLst>
              <a:ext uri="{FF2B5EF4-FFF2-40B4-BE49-F238E27FC236}">
                <a16:creationId xmlns:a16="http://schemas.microsoft.com/office/drawing/2014/main" id="{23F5CC71-DAA2-44C8-98E4-F0432A77F9DF}"/>
              </a:ext>
            </a:extLst>
          </p:cNvPr>
          <p:cNvSpPr txBox="1"/>
          <p:nvPr/>
        </p:nvSpPr>
        <p:spPr>
          <a:xfrm>
            <a:off x="8798100" y="3880492"/>
            <a:ext cx="5692451" cy="3028521"/>
          </a:xfrm>
          <a:prstGeom prst="rect">
            <a:avLst/>
          </a:prstGeom>
        </p:spPr>
        <p:txBody>
          <a:bodyPr wrap="square" lIns="0" tIns="0" rIns="0" bIns="0" rtlCol="0" anchor="t">
            <a:spAutoFit/>
          </a:bodyPr>
          <a:lstStyle/>
          <a:p>
            <a:pPr lvl="0">
              <a:defRPr/>
            </a:pPr>
            <a:r>
              <a:rPr lang="en-US" sz="2880" kern="0" dirty="0">
                <a:solidFill>
                  <a:srgbClr val="FFFFFF"/>
                </a:solidFill>
                <a:latin typeface="IBM Plex Sans Medium" panose="020B0503050203000203" pitchFamily="34" charset="0"/>
                <a:cs typeface="Arial" panose="020B0604020202020204" pitchFamily="34" charset="0"/>
                <a:sym typeface="Arial"/>
              </a:rPr>
              <a:t>Impact. </a:t>
            </a:r>
            <a:r>
              <a:rPr lang="en-US" sz="2400" kern="0" dirty="0">
                <a:solidFill>
                  <a:srgbClr val="FFFFFF"/>
                </a:solidFill>
                <a:latin typeface="IBM Plex Sans Light" panose="020B0403050203000203" pitchFamily="34" charset="0"/>
                <a:cs typeface="Arial" panose="020B0604020202020204" pitchFamily="34" charset="0"/>
                <a:sym typeface="Arial"/>
              </a:rPr>
              <a:t>Client IT asset consolidation, cost saving, faster time to market</a:t>
            </a:r>
          </a:p>
          <a:p>
            <a:pPr lvl="0">
              <a:defRPr/>
            </a:pPr>
            <a:endParaRPr lang="en-US" sz="2400" kern="0" dirty="0">
              <a:solidFill>
                <a:srgbClr val="FFFFFF"/>
              </a:solidFill>
              <a:latin typeface="IBM Plex Sans Light" panose="020B0403050203000203" pitchFamily="34" charset="0"/>
              <a:cs typeface="Arial" panose="020B0604020202020204" pitchFamily="34" charset="0"/>
              <a:sym typeface="Arial"/>
            </a:endParaRPr>
          </a:p>
          <a:p>
            <a:pPr marL="342900" lvl="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Through client consultation, current IT landscape assessment roadmap definition, prioritization to add value </a:t>
            </a:r>
          </a:p>
          <a:p>
            <a:pPr marL="342900" lvl="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IT asset consolidation for automation capabilities</a:t>
            </a:r>
          </a:p>
          <a:p>
            <a:pPr marL="342900" lvl="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DevSecOps tool consolidation towards cost optimization &amp; faster time to market</a:t>
            </a:r>
          </a:p>
        </p:txBody>
      </p:sp>
    </p:spTree>
    <p:custDataLst>
      <p:tags r:id="rId1"/>
    </p:custDataLst>
    <p:extLst>
      <p:ext uri="{BB962C8B-B14F-4D97-AF65-F5344CB8AC3E}">
        <p14:creationId xmlns:p14="http://schemas.microsoft.com/office/powerpoint/2010/main" val="2755192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4AB2C8-B125-4565-9E9C-2F1A60EB886C}"/>
              </a:ext>
            </a:extLst>
          </p:cNvPr>
          <p:cNvGraphicFramePr/>
          <p:nvPr>
            <p:extLst>
              <p:ext uri="{D42A27DB-BD31-4B8C-83A1-F6EECF244321}">
                <p14:modId xmlns:p14="http://schemas.microsoft.com/office/powerpoint/2010/main" val="677277509"/>
              </p:ext>
            </p:extLst>
          </p:nvPr>
        </p:nvGraphicFramePr>
        <p:xfrm>
          <a:off x="2476500" y="1346085"/>
          <a:ext cx="11861800" cy="6718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50AA4E10-743C-4A89-9C5C-3E1FFBB3F854}"/>
              </a:ext>
            </a:extLst>
          </p:cNvPr>
          <p:cNvSpPr txBox="1"/>
          <p:nvPr/>
        </p:nvSpPr>
        <p:spPr>
          <a:xfrm>
            <a:off x="2512893" y="1949291"/>
            <a:ext cx="1401346" cy="646331"/>
          </a:xfrm>
          <a:prstGeom prst="rect">
            <a:avLst/>
          </a:prstGeom>
          <a:noFill/>
        </p:spPr>
        <p:txBody>
          <a:bodyPr wrap="none" rtlCol="0">
            <a:spAutoFit/>
          </a:bodyPr>
          <a:lstStyle/>
          <a:p>
            <a:pPr algn="ctr"/>
            <a:r>
              <a:rPr lang="en-GB" sz="1800" kern="1200" dirty="0">
                <a:solidFill>
                  <a:srgbClr val="FF0000"/>
                </a:solidFill>
              </a:rPr>
              <a:t>IT </a:t>
            </a:r>
          </a:p>
          <a:p>
            <a:pPr algn="ctr"/>
            <a:r>
              <a:rPr lang="en-GB" sz="1800" kern="1200" dirty="0">
                <a:solidFill>
                  <a:srgbClr val="FF0000"/>
                </a:solidFill>
              </a:rPr>
              <a:t>Automation</a:t>
            </a:r>
          </a:p>
        </p:txBody>
      </p:sp>
      <p:sp>
        <p:nvSpPr>
          <p:cNvPr id="21" name="TextBox 20">
            <a:extLst>
              <a:ext uri="{FF2B5EF4-FFF2-40B4-BE49-F238E27FC236}">
                <a16:creationId xmlns:a16="http://schemas.microsoft.com/office/drawing/2014/main" id="{CCDD800E-B861-415D-9B39-E1904CBC1325}"/>
              </a:ext>
            </a:extLst>
          </p:cNvPr>
          <p:cNvSpPr txBox="1"/>
          <p:nvPr/>
        </p:nvSpPr>
        <p:spPr>
          <a:xfrm>
            <a:off x="3354974" y="3524201"/>
            <a:ext cx="954107" cy="674031"/>
          </a:xfrm>
          <a:prstGeom prst="rect">
            <a:avLst/>
          </a:prstGeom>
          <a:noFill/>
        </p:spPr>
        <p:txBody>
          <a:bodyPr wrap="none" rtlCol="0">
            <a:spAutoFit/>
          </a:bodyPr>
          <a:lstStyle/>
          <a:p>
            <a:pPr marR="0" lvl="0" indent="0" algn="ctr" fontAlgn="auto">
              <a:lnSpc>
                <a:spcPct val="90000"/>
              </a:lnSpc>
              <a:spcBef>
                <a:spcPts val="1200"/>
              </a:spcBef>
              <a:spcAft>
                <a:spcPts val="0"/>
              </a:spcAft>
              <a:buClr>
                <a:prstClr val="white"/>
              </a:buClr>
              <a:buSzTx/>
              <a:buFont typeface="Arial" panose="020B0604020202020204" pitchFamily="34" charset="0"/>
              <a:buNone/>
              <a:tabLst/>
              <a:defRPr/>
            </a:pPr>
            <a:r>
              <a:rPr lang="en-GB" sz="1400" dirty="0">
                <a:solidFill>
                  <a:srgbClr val="FF0000"/>
                </a:solidFill>
              </a:rPr>
              <a:t>DevOps </a:t>
            </a:r>
            <a:br>
              <a:rPr lang="en-GB" sz="1400" dirty="0">
                <a:solidFill>
                  <a:srgbClr val="FF0000"/>
                </a:solidFill>
              </a:rPr>
            </a:br>
            <a:r>
              <a:rPr lang="en-GB" sz="1400" dirty="0">
                <a:solidFill>
                  <a:srgbClr val="FF0000"/>
                </a:solidFill>
              </a:rPr>
              <a:t>Deploy &amp; </a:t>
            </a:r>
            <a:br>
              <a:rPr lang="en-GB" sz="1400" dirty="0">
                <a:solidFill>
                  <a:srgbClr val="FF0000"/>
                </a:solidFill>
              </a:rPr>
            </a:br>
            <a:r>
              <a:rPr lang="en-GB" sz="1400" dirty="0">
                <a:solidFill>
                  <a:srgbClr val="FF0000"/>
                </a:solidFill>
              </a:rPr>
              <a:t>Manage</a:t>
            </a:r>
          </a:p>
        </p:txBody>
      </p:sp>
      <p:sp>
        <p:nvSpPr>
          <p:cNvPr id="22" name="TextBox 21">
            <a:extLst>
              <a:ext uri="{FF2B5EF4-FFF2-40B4-BE49-F238E27FC236}">
                <a16:creationId xmlns:a16="http://schemas.microsoft.com/office/drawing/2014/main" id="{D5177AB1-0DF1-475B-8597-6D0457528D04}"/>
              </a:ext>
            </a:extLst>
          </p:cNvPr>
          <p:cNvSpPr txBox="1"/>
          <p:nvPr/>
        </p:nvSpPr>
        <p:spPr>
          <a:xfrm>
            <a:off x="3344320" y="5139511"/>
            <a:ext cx="1050288" cy="590931"/>
          </a:xfrm>
          <a:prstGeom prst="rect">
            <a:avLst/>
          </a:prstGeom>
          <a:noFill/>
        </p:spPr>
        <p:txBody>
          <a:bodyPr wrap="none" rtlCol="0">
            <a:spAutoFit/>
          </a:bodyPr>
          <a:lstStyle/>
          <a:p>
            <a:pPr algn="ctr">
              <a:lnSpc>
                <a:spcPct val="90000"/>
              </a:lnSpc>
              <a:spcBef>
                <a:spcPts val="1200"/>
              </a:spcBef>
              <a:buClr>
                <a:prstClr val="white"/>
              </a:buClr>
              <a:defRPr/>
            </a:pPr>
            <a:r>
              <a:rPr lang="en-GB" sz="1800" dirty="0">
                <a:solidFill>
                  <a:srgbClr val="FF0000"/>
                </a:solidFill>
              </a:rPr>
              <a:t>AIOps &amp;</a:t>
            </a:r>
            <a:br>
              <a:rPr lang="en-GB" sz="1800" dirty="0">
                <a:solidFill>
                  <a:srgbClr val="FF0000"/>
                </a:solidFill>
              </a:rPr>
            </a:br>
            <a:r>
              <a:rPr lang="en-GB" sz="1800" dirty="0">
                <a:solidFill>
                  <a:srgbClr val="FF0000"/>
                </a:solidFill>
              </a:rPr>
              <a:t>SREs</a:t>
            </a:r>
          </a:p>
        </p:txBody>
      </p:sp>
      <p:sp>
        <p:nvSpPr>
          <p:cNvPr id="23" name="TextBox 22">
            <a:extLst>
              <a:ext uri="{FF2B5EF4-FFF2-40B4-BE49-F238E27FC236}">
                <a16:creationId xmlns:a16="http://schemas.microsoft.com/office/drawing/2014/main" id="{DEA4B91E-56E5-4C45-9AC1-B6A2AA52EDCB}"/>
              </a:ext>
            </a:extLst>
          </p:cNvPr>
          <p:cNvSpPr txBox="1"/>
          <p:nvPr/>
        </p:nvSpPr>
        <p:spPr>
          <a:xfrm>
            <a:off x="2670789" y="6671721"/>
            <a:ext cx="1085554" cy="646331"/>
          </a:xfrm>
          <a:prstGeom prst="rect">
            <a:avLst/>
          </a:prstGeom>
          <a:noFill/>
        </p:spPr>
        <p:txBody>
          <a:bodyPr wrap="none" rtlCol="0">
            <a:spAutoFit/>
          </a:bodyPr>
          <a:lstStyle/>
          <a:p>
            <a:pPr algn="ctr"/>
            <a:r>
              <a:rPr lang="en-GB" sz="1800" dirty="0">
                <a:solidFill>
                  <a:srgbClr val="FF0000"/>
                </a:solidFill>
              </a:rPr>
              <a:t>Dynamic</a:t>
            </a:r>
          </a:p>
          <a:p>
            <a:pPr algn="ctr"/>
            <a:r>
              <a:rPr lang="en-GB" sz="1800" dirty="0">
                <a:solidFill>
                  <a:srgbClr val="FF0000"/>
                </a:solidFill>
              </a:rPr>
              <a:t>Delivery</a:t>
            </a:r>
          </a:p>
        </p:txBody>
      </p:sp>
      <p:sp>
        <p:nvSpPr>
          <p:cNvPr id="24" name="Right Arrow 14">
            <a:extLst>
              <a:ext uri="{FF2B5EF4-FFF2-40B4-BE49-F238E27FC236}">
                <a16:creationId xmlns:a16="http://schemas.microsoft.com/office/drawing/2014/main" id="{135CBE99-A43E-45C4-8B69-2D5346995E91}"/>
              </a:ext>
            </a:extLst>
          </p:cNvPr>
          <p:cNvSpPr/>
          <p:nvPr/>
        </p:nvSpPr>
        <p:spPr>
          <a:xfrm>
            <a:off x="1" y="459688"/>
            <a:ext cx="4814942" cy="1216304"/>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25" name="Title 1">
            <a:extLst>
              <a:ext uri="{FF2B5EF4-FFF2-40B4-BE49-F238E27FC236}">
                <a16:creationId xmlns:a16="http://schemas.microsoft.com/office/drawing/2014/main" id="{A61AC027-3D34-46BD-9D31-A4F58130CEC6}"/>
              </a:ext>
            </a:extLst>
          </p:cNvPr>
          <p:cNvSpPr txBox="1">
            <a:spLocks/>
          </p:cNvSpPr>
          <p:nvPr/>
        </p:nvSpPr>
        <p:spPr>
          <a:xfrm>
            <a:off x="187017" y="-122631"/>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Accelerate</a:t>
            </a:r>
          </a:p>
        </p:txBody>
      </p:sp>
    </p:spTree>
    <p:custDataLst>
      <p:tags r:id="rId1"/>
    </p:custDataLst>
    <p:extLst>
      <p:ext uri="{BB962C8B-B14F-4D97-AF65-F5344CB8AC3E}">
        <p14:creationId xmlns:p14="http://schemas.microsoft.com/office/powerpoint/2010/main" val="2730788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DD9963A-44C8-464B-BA1B-4DD4585EE1A7}"/>
              </a:ext>
            </a:extLst>
          </p:cNvPr>
          <p:cNvSpPr/>
          <p:nvPr/>
        </p:nvSpPr>
        <p:spPr>
          <a:xfrm>
            <a:off x="0" y="3709440"/>
            <a:ext cx="14630400" cy="4008960"/>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3200" dirty="0">
              <a:latin typeface="IBM Plex Sans" panose="020B0503050000000000" pitchFamily="34" charset="0"/>
            </a:endParaRPr>
          </a:p>
        </p:txBody>
      </p:sp>
      <p:sp>
        <p:nvSpPr>
          <p:cNvPr id="35" name="Right Arrow 14">
            <a:extLst>
              <a:ext uri="{FF2B5EF4-FFF2-40B4-BE49-F238E27FC236}">
                <a16:creationId xmlns:a16="http://schemas.microsoft.com/office/drawing/2014/main" id="{68C4AF39-67CE-437C-964C-FC03373FB2FD}"/>
              </a:ext>
            </a:extLst>
          </p:cNvPr>
          <p:cNvSpPr/>
          <p:nvPr/>
        </p:nvSpPr>
        <p:spPr>
          <a:xfrm>
            <a:off x="1" y="3101288"/>
            <a:ext cx="4814942" cy="1216304"/>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36" name="Title 1">
            <a:extLst>
              <a:ext uri="{FF2B5EF4-FFF2-40B4-BE49-F238E27FC236}">
                <a16:creationId xmlns:a16="http://schemas.microsoft.com/office/drawing/2014/main" id="{72E9660A-EBDF-419A-AC4E-3DB08FFE185C}"/>
              </a:ext>
            </a:extLst>
          </p:cNvPr>
          <p:cNvSpPr txBox="1">
            <a:spLocks/>
          </p:cNvSpPr>
          <p:nvPr/>
        </p:nvSpPr>
        <p:spPr>
          <a:xfrm>
            <a:off x="187017" y="2518969"/>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Innovate</a:t>
            </a:r>
          </a:p>
        </p:txBody>
      </p:sp>
      <p:sp>
        <p:nvSpPr>
          <p:cNvPr id="37" name="TextBox 36">
            <a:extLst>
              <a:ext uri="{FF2B5EF4-FFF2-40B4-BE49-F238E27FC236}">
                <a16:creationId xmlns:a16="http://schemas.microsoft.com/office/drawing/2014/main" id="{D10CE3FF-911E-45D0-99A9-F879E170DE70}"/>
              </a:ext>
            </a:extLst>
          </p:cNvPr>
          <p:cNvSpPr txBox="1"/>
          <p:nvPr/>
        </p:nvSpPr>
        <p:spPr>
          <a:xfrm>
            <a:off x="187015" y="4551484"/>
            <a:ext cx="13014904" cy="1011730"/>
          </a:xfrm>
          <a:prstGeom prst="rect">
            <a:avLst/>
          </a:prstGeom>
        </p:spPr>
        <p:txBody>
          <a:bodyPr wrap="none" lIns="0" tIns="0" rIns="0" bIns="0" rtlCol="0">
            <a:noAutofit/>
          </a:bodyPr>
          <a:lstStyle/>
          <a:p>
            <a:pPr marL="0" marR="0" lvl="0" indent="0" algn="l" defTabSz="914400" rtl="0" eaLnBrk="1" fontAlgn="auto" latinLnBrk="0" hangingPunct="0">
              <a:lnSpc>
                <a:spcPct val="105000"/>
              </a:lnSpc>
              <a:spcBef>
                <a:spcPts val="1000"/>
              </a:spcBef>
              <a:spcAft>
                <a:spcPts val="0"/>
              </a:spcAft>
              <a:buClrTx/>
              <a:buSzTx/>
              <a:buFontTx/>
              <a:buNone/>
              <a:tabLst>
                <a:tab pos="127000" algn="l"/>
                <a:tab pos="266700" algn="l"/>
                <a:tab pos="393700" algn="l"/>
                <a:tab pos="533400" algn="l"/>
                <a:tab pos="660400" algn="l"/>
                <a:tab pos="800100" algn="l"/>
                <a:tab pos="927100" algn="l"/>
                <a:tab pos="1066800" algn="l"/>
                <a:tab pos="1193800" algn="l"/>
                <a:tab pos="1333500" algn="l"/>
                <a:tab pos="1460500" algn="l"/>
                <a:tab pos="1600200" algn="l"/>
              </a:tabLst>
              <a:defRPr/>
            </a:pPr>
            <a:r>
              <a:rPr kumimoji="0" lang="en-US" sz="4800" b="0" i="0" u="none" strike="noStrike" kern="0" cap="none" spc="0" normalizeH="0" baseline="0" noProof="0" dirty="0">
                <a:ln>
                  <a:noFill/>
                </a:ln>
                <a:solidFill>
                  <a:srgbClr val="FFFFFF"/>
                </a:solidFill>
                <a:effectLst/>
                <a:uLnTx/>
                <a:uFillTx/>
                <a:latin typeface="IBM Plex Sans" charset="0"/>
                <a:ea typeface="IBM Plex Sans" charset="0"/>
                <a:cs typeface="IBM Plex Sans" charset="0"/>
                <a:sym typeface="IBM Plex Sans"/>
              </a:rPr>
              <a:t>Leverage Insights for Innovation</a:t>
            </a:r>
          </a:p>
        </p:txBody>
      </p:sp>
      <p:sp>
        <p:nvSpPr>
          <p:cNvPr id="4" name="Text Placeholder 3">
            <a:extLst>
              <a:ext uri="{FF2B5EF4-FFF2-40B4-BE49-F238E27FC236}">
                <a16:creationId xmlns:a16="http://schemas.microsoft.com/office/drawing/2014/main" id="{198C324B-DDEA-414B-97B2-9B7139490C4F}"/>
              </a:ext>
            </a:extLst>
          </p:cNvPr>
          <p:cNvSpPr>
            <a:spLocks noGrp="1"/>
          </p:cNvSpPr>
          <p:nvPr>
            <p:ph type="body" sz="quarter" idx="11"/>
          </p:nvPr>
        </p:nvSpPr>
        <p:spPr/>
        <p:txBody>
          <a:bodyPr/>
          <a:lstStyle/>
          <a:p>
            <a:endParaRPr lang="en-US"/>
          </a:p>
        </p:txBody>
      </p:sp>
      <p:sp>
        <p:nvSpPr>
          <p:cNvPr id="7" name="TextBox 22">
            <a:extLst>
              <a:ext uri="{FF2B5EF4-FFF2-40B4-BE49-F238E27FC236}">
                <a16:creationId xmlns:a16="http://schemas.microsoft.com/office/drawing/2014/main" id="{A004CFF8-45C1-47B8-A2D3-9FD83B077AE8}"/>
              </a:ext>
            </a:extLst>
          </p:cNvPr>
          <p:cNvSpPr txBox="1"/>
          <p:nvPr/>
        </p:nvSpPr>
        <p:spPr>
          <a:xfrm>
            <a:off x="4814943" y="2860245"/>
            <a:ext cx="6260773" cy="1718318"/>
          </a:xfrm>
          <a:prstGeom prst="rect">
            <a:avLst/>
          </a:prstGeom>
        </p:spPr>
        <p:txBody>
          <a:bodyPr wrap="square" lIns="0" tIns="0" rIns="0" bIns="0" rtlCol="0">
            <a:noAutofit/>
          </a:body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F6DFF"/>
                </a:solidFill>
                <a:effectLst/>
                <a:uLnTx/>
                <a:uFillTx/>
                <a:latin typeface="IBM Plex Sans" panose="020B0503050203000203" pitchFamily="34" charset="0"/>
                <a:ea typeface="IBM Plex Sans" charset="0"/>
                <a:cs typeface="IBM Plex Sans" charset="0"/>
              </a:rPr>
              <a:t>Leverage Insights for Innovation</a:t>
            </a:r>
          </a:p>
          <a:p>
            <a:pPr marL="0" marR="0" lvl="0" indent="0" algn="l" defTabSz="109728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IBM Plex Arabic" panose="020B0503050203000203" pitchFamily="34" charset="-78"/>
              </a:rPr>
              <a:t>to gain observability into the application and data estate. AI/ML-led insights will inject process automation into siloed and inefficient workflows for increased throughput and business performance.</a:t>
            </a:r>
          </a:p>
        </p:txBody>
      </p:sp>
    </p:spTree>
    <p:extLst>
      <p:ext uri="{BB962C8B-B14F-4D97-AF65-F5344CB8AC3E}">
        <p14:creationId xmlns:p14="http://schemas.microsoft.com/office/powerpoint/2010/main" val="4511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3FA9C1-6146-4844-A4CA-50DC55629828}"/>
              </a:ext>
            </a:extLst>
          </p:cNvPr>
          <p:cNvSpPr/>
          <p:nvPr/>
        </p:nvSpPr>
        <p:spPr>
          <a:xfrm>
            <a:off x="8993260" y="0"/>
            <a:ext cx="5637140" cy="8229600"/>
          </a:xfrm>
          <a:prstGeom prst="rect">
            <a:avLst/>
          </a:prstGeom>
          <a:solidFill>
            <a:srgbClr val="458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1463040" hangingPunct="0">
              <a:spcBef>
                <a:spcPts val="64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endParaRPr lang="en-IN" sz="3200" kern="0" dirty="0">
              <a:solidFill>
                <a:srgbClr val="051243"/>
              </a:solidFill>
              <a:latin typeface="IBM Plex Sans" panose="020B0503050000000000" pitchFamily="34" charset="0"/>
              <a:sym typeface="IBM Plex Sans"/>
            </a:endParaRPr>
          </a:p>
        </p:txBody>
      </p:sp>
      <p:sp>
        <p:nvSpPr>
          <p:cNvPr id="20" name="Title 6">
            <a:extLst>
              <a:ext uri="{FF2B5EF4-FFF2-40B4-BE49-F238E27FC236}">
                <a16:creationId xmlns:a16="http://schemas.microsoft.com/office/drawing/2014/main" id="{D8C4E51E-BD10-4D97-8583-A24549D0953B}"/>
              </a:ext>
            </a:extLst>
          </p:cNvPr>
          <p:cNvSpPr txBox="1">
            <a:spLocks/>
          </p:cNvSpPr>
          <p:nvPr/>
        </p:nvSpPr>
        <p:spPr>
          <a:xfrm>
            <a:off x="302257" y="-45063"/>
            <a:ext cx="8691743" cy="801843"/>
          </a:xfrm>
          <a:prstGeom prst="rect">
            <a:avLst/>
          </a:prstGeom>
        </p:spPr>
        <p:txBody>
          <a:bodyPr/>
          <a:lstStyle>
            <a:lvl1pPr marL="0" marR="21431" indent="0" algn="l" defTabSz="481012" latinLnBrk="0">
              <a:lnSpc>
                <a:spcPct val="100000"/>
              </a:lnSpc>
              <a:spcBef>
                <a:spcPts val="0"/>
              </a:spcBef>
              <a:spcAft>
                <a:spcPts val="0"/>
              </a:spcAft>
              <a:buClrTx/>
              <a:buSzTx/>
              <a:buFontTx/>
              <a:buNone/>
              <a:tabLst/>
              <a:defRPr sz="2400" b="0" i="0" u="none" strike="noStrike" cap="none" spc="-53" baseline="0">
                <a:solidFill>
                  <a:srgbClr val="5E5E5E"/>
                </a:solidFill>
                <a:uFill>
                  <a:solidFill>
                    <a:srgbClr val="5E5E5E"/>
                  </a:solidFill>
                </a:uFill>
                <a:latin typeface="IBM Plex Sans Light" panose="020B0403050203000203" pitchFamily="34" charset="0"/>
                <a:ea typeface="+mn-ea"/>
                <a:cs typeface="+mn-cs"/>
                <a:sym typeface="IBM Plex Sans"/>
              </a:defRPr>
            </a:lvl1pPr>
            <a:lvl2pPr marL="0" marR="21431" indent="228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2pPr>
            <a:lvl3pPr marL="0" marR="21431" indent="457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3pPr>
            <a:lvl4pPr marL="0" marR="21431" indent="685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4pPr>
            <a:lvl5pPr marL="0" marR="21431" indent="9144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5pPr>
            <a:lvl6pPr marL="0" marR="21431" indent="11430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6pPr>
            <a:lvl7pPr marL="0" marR="21431" indent="1371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7pPr>
            <a:lvl8pPr marL="0" marR="21431" indent="1600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8pPr>
            <a:lvl9pPr marL="0" marR="21431" indent="1828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9pPr>
          </a:lstStyle>
          <a:p>
            <a:pPr marR="34290" defTabSz="769619">
              <a:defRPr/>
            </a:pPr>
            <a:r>
              <a:rPr lang="en-US" sz="2240" b="1" kern="0" spc="-85" dirty="0">
                <a:solidFill>
                  <a:srgbClr val="000000"/>
                </a:solidFill>
                <a:latin typeface="IBM Plex Sans" panose="020B0503050203000203" pitchFamily="34" charset="0"/>
              </a:rPr>
              <a:t>Innovate: </a:t>
            </a:r>
            <a:r>
              <a:rPr lang="en-US" sz="2240" kern="0" spc="-85" dirty="0">
                <a:solidFill>
                  <a:srgbClr val="000000"/>
                </a:solidFill>
                <a:latin typeface="IBM Plex Sans" panose="020B0503050203000203" pitchFamily="34" charset="0"/>
              </a:rPr>
              <a:t>Your processes and workflows augmented and streamlined through insights and intelligent process mapping</a:t>
            </a:r>
          </a:p>
        </p:txBody>
      </p:sp>
      <p:sp>
        <p:nvSpPr>
          <p:cNvPr id="13" name="TextBox 12">
            <a:extLst>
              <a:ext uri="{FF2B5EF4-FFF2-40B4-BE49-F238E27FC236}">
                <a16:creationId xmlns:a16="http://schemas.microsoft.com/office/drawing/2014/main" id="{6A02A8EC-918A-4C58-8061-3AD581F1053D}"/>
              </a:ext>
            </a:extLst>
          </p:cNvPr>
          <p:cNvSpPr txBox="1"/>
          <p:nvPr/>
        </p:nvSpPr>
        <p:spPr>
          <a:xfrm>
            <a:off x="45115" y="688408"/>
            <a:ext cx="8995477" cy="7723140"/>
          </a:xfrm>
          <a:prstGeom prst="rect">
            <a:avLst/>
          </a:prstGeom>
          <a:noFill/>
        </p:spPr>
        <p:txBody>
          <a:bodyPr wrap="square">
            <a:spAutoFit/>
          </a:bodyPr>
          <a:lstStyle/>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40" b="1" kern="0" dirty="0">
                <a:solidFill>
                  <a:srgbClr val="0F6DFF"/>
                </a:solidFill>
                <a:latin typeface="IBM Plex Sans" panose="020B0503050203000203" pitchFamily="34" charset="0"/>
                <a:ea typeface="黑体" panose="02010609060101010101" pitchFamily="49" charset="-122"/>
                <a:sym typeface="IBM Plex Sans"/>
              </a:rPr>
              <a:t>The Challenge</a:t>
            </a:r>
            <a:endParaRPr lang="en-US" altLang="zh-CN" sz="1440" b="1" kern="0" dirty="0">
              <a:solidFill>
                <a:srgbClr val="000000"/>
              </a:solidFill>
              <a:latin typeface="IBM Plex Sans" panose="020B0503050203000203" pitchFamily="34" charset="0"/>
              <a:ea typeface="黑体" panose="02010609060101010101" pitchFamily="49" charset="-122"/>
              <a:sym typeface="IBM Plex Sans"/>
            </a:endParaRPr>
          </a:p>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Automobile manufacturer below challenges can be solved in Innovate stage :</a:t>
            </a:r>
          </a:p>
          <a:p>
            <a:pPr marL="274320" indent="-274320"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IN" sz="1400" kern="0" dirty="0">
                <a:solidFill>
                  <a:srgbClr val="000000"/>
                </a:solidFill>
                <a:latin typeface="IBM Plex Sans" panose="020B0503050203000203" pitchFamily="34" charset="0"/>
                <a:ea typeface="黑体" panose="02010609060101010101" pitchFamily="49" charset="-122"/>
                <a:cs typeface="Arial"/>
              </a:rPr>
              <a:t>The client has a very large IT estate supported by multiple Vendors, and IBM is managing a small portion of the portfolio which includes few mission critical applications including the external facing Web application for their connected-cars solution. </a:t>
            </a:r>
          </a:p>
          <a:p>
            <a:pPr marL="274320" indent="-274320"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IN" sz="1400" kern="0" dirty="0">
                <a:solidFill>
                  <a:srgbClr val="000000"/>
                </a:solidFill>
                <a:latin typeface="IBM Plex Sans" panose="020B0503050203000203" pitchFamily="34" charset="0"/>
                <a:ea typeface="黑体" panose="02010609060101010101" pitchFamily="49" charset="-122"/>
                <a:cs typeface="Arial"/>
              </a:rPr>
              <a:t>Many other critical applications in the portfolio are managed by two other vendors, and based on our experience, client has significant challenges related to the service quality and innovation in those areas.</a:t>
            </a:r>
            <a:endPar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endParaRPr>
          </a:p>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40" b="1" kern="0" dirty="0">
                <a:solidFill>
                  <a:srgbClr val="0F6DFF"/>
                </a:solidFill>
                <a:latin typeface="IBM Plex Sans" panose="020B0503050203000203" pitchFamily="34" charset="0"/>
                <a:ea typeface="黑体" panose="02010609060101010101" pitchFamily="49" charset="-122"/>
                <a:sym typeface="IBM Plex Sans"/>
              </a:rPr>
              <a:t>What IBM Did</a:t>
            </a:r>
            <a:endParaRPr lang="en-US" altLang="zh-CN" sz="1440" b="1" kern="0" dirty="0">
              <a:solidFill>
                <a:srgbClr val="000000"/>
              </a:solidFill>
              <a:latin typeface="IBM Plex Sans" panose="020B0503050203000203" pitchFamily="34" charset="0"/>
              <a:ea typeface="黑体" panose="02010609060101010101" pitchFamily="49" charset="-122"/>
              <a:sym typeface="IBM Plex Sans"/>
            </a:endParaRPr>
          </a:p>
          <a:p>
            <a:pPr marL="292101" indent="-292101"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IBM Garage can work with </a:t>
            </a:r>
            <a:r>
              <a:rPr lang="en-US" altLang="zh-CN" sz="1400" kern="0" dirty="0" err="1">
                <a:solidFill>
                  <a:srgbClr val="000000"/>
                </a:solidFill>
                <a:latin typeface="IBM Plex Sans" panose="020B0503050203000203" pitchFamily="34" charset="0"/>
                <a:ea typeface="黑体" panose="02010609060101010101" pitchFamily="49" charset="-122"/>
                <a:cs typeface="Arial"/>
                <a:sym typeface="IBM Plex Sans"/>
              </a:rPr>
              <a:t>LoBs</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 to understand the operational inefficiencies and co-design the new solution. To resolve service quality concerns, proposing </a:t>
            </a:r>
            <a:r>
              <a:rPr lang="en-US" altLang="zh-CN" sz="1400" b="1" kern="0" dirty="0">
                <a:solidFill>
                  <a:srgbClr val="FF0000"/>
                </a:solidFill>
                <a:latin typeface="IBM Plex Sans" panose="020B0503050203000203" pitchFamily="34" charset="0"/>
                <a:ea typeface="黑体" panose="02010609060101010101" pitchFamily="49" charset="-122"/>
                <a:cs typeface="Arial"/>
                <a:sym typeface="IBM Plex Sans"/>
              </a:rPr>
              <a:t>SIAM &amp; SNOW</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 rollout to get all vendor organizations on common platform for observability, manageability and service quality improvement.</a:t>
            </a:r>
          </a:p>
          <a:p>
            <a:pPr marL="292101" indent="-292101"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00" b="1" kern="0" dirty="0">
                <a:solidFill>
                  <a:srgbClr val="FF0000"/>
                </a:solidFill>
                <a:latin typeface="IBM Plex Sans" panose="020B0503050203000203" pitchFamily="34" charset="0"/>
                <a:ea typeface="黑体" panose="02010609060101010101" pitchFamily="49" charset="-122"/>
                <a:cs typeface="Arial"/>
                <a:sym typeface="IBM Plex Sans"/>
              </a:rPr>
              <a:t>IT Control Tower </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shall give IT Observability to see that all mission critical applications are running fine. </a:t>
            </a:r>
            <a:r>
              <a:rPr lang="en" altLang="zh-CN" sz="1400" kern="0" dirty="0">
                <a:solidFill>
                  <a:srgbClr val="000000"/>
                </a:solidFill>
                <a:latin typeface="IBM Plex Sans" panose="020B0503050203000203" pitchFamily="34" charset="0"/>
                <a:ea typeface="黑体" panose="02010609060101010101" pitchFamily="49" charset="-122"/>
                <a:cs typeface="Arial"/>
              </a:rPr>
              <a:t>Observe application in order to check health and whether anything’s amiss, know what caused it to fix it expeditiously. </a:t>
            </a:r>
            <a:r>
              <a:rPr lang="en" altLang="zh-CN" sz="1400" kern="0" dirty="0">
                <a:solidFill>
                  <a:srgbClr val="FF0000"/>
                </a:solidFill>
                <a:latin typeface="IBM Plex Sans" panose="020B0503050203000203" pitchFamily="34" charset="0"/>
                <a:ea typeface="黑体" panose="02010609060101010101" pitchFamily="49" charset="-122"/>
                <a:cs typeface="Arial"/>
              </a:rPr>
              <a:t>Instana</a:t>
            </a:r>
            <a:r>
              <a:rPr lang="en" altLang="zh-CN" sz="1400" kern="0" dirty="0">
                <a:solidFill>
                  <a:srgbClr val="000000"/>
                </a:solidFill>
                <a:latin typeface="IBM Plex Sans" panose="020B0503050203000203" pitchFamily="34" charset="0"/>
                <a:ea typeface="黑体" panose="02010609060101010101" pitchFamily="49" charset="-122"/>
                <a:cs typeface="Arial"/>
              </a:rPr>
              <a:t> for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IT Observability</a:t>
            </a:r>
            <a:r>
              <a:rPr lang="zh-CN" alt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a:t>
            </a:r>
            <a:r>
              <a:rPr lang="en-US" sz="1400" kern="0" dirty="0" err="1">
                <a:solidFill>
                  <a:srgbClr val="FF0000"/>
                </a:solidFill>
                <a:latin typeface="IBM Plex Sans" panose="020B0503050203000203" pitchFamily="34" charset="0"/>
                <a:ea typeface="黑体" panose="02010609060101010101" pitchFamily="49" charset="-122"/>
                <a:cs typeface="Arial"/>
                <a:sym typeface="Graphik Compact Regular"/>
              </a:rPr>
              <a:t>Turbonomic</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for (</a:t>
            </a:r>
            <a:r>
              <a:rPr lang="zh-CN" alt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Application Resourcing ), </a:t>
            </a:r>
            <a:r>
              <a:rPr lang="en-US" sz="1400" kern="0" dirty="0">
                <a:solidFill>
                  <a:srgbClr val="FF0000"/>
                </a:solidFill>
                <a:latin typeface="IBM Plex Sans" panose="020B0503050203000203" pitchFamily="34" charset="0"/>
                <a:ea typeface="黑体" panose="02010609060101010101" pitchFamily="49" charset="-122"/>
                <a:cs typeface="Arial"/>
                <a:sym typeface="Graphik Compact Regular"/>
              </a:rPr>
              <a:t>Watson </a:t>
            </a:r>
            <a:r>
              <a:rPr lang="en-US" sz="1400" kern="0" dirty="0" err="1">
                <a:solidFill>
                  <a:srgbClr val="FF0000"/>
                </a:solidFill>
                <a:latin typeface="IBM Plex Sans" panose="020B0503050203000203" pitchFamily="34" charset="0"/>
                <a:ea typeface="黑体" panose="02010609060101010101" pitchFamily="49" charset="-122"/>
                <a:cs typeface="Arial"/>
                <a:sym typeface="Graphik Compact Regular"/>
              </a:rPr>
              <a:t>AIOps</a:t>
            </a:r>
            <a:r>
              <a:rPr lang="en-US" sz="1400" kern="0" dirty="0">
                <a:solidFill>
                  <a:srgbClr val="FF0000"/>
                </a:solidFill>
                <a:latin typeface="IBM Plex Sans" panose="020B0503050203000203" pitchFamily="34" charset="0"/>
                <a:ea typeface="黑体" panose="02010609060101010101" pitchFamily="49" charset="-122"/>
                <a:cs typeface="Arial"/>
                <a:sym typeface="Graphik Compact Regular"/>
              </a:rPr>
              <a:t>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for (</a:t>
            </a:r>
            <a:r>
              <a:rPr lang="zh-CN" alt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Automated IT Ops</a:t>
            </a:r>
            <a:r>
              <a:rPr lang="zh-CN" alt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a:t>
            </a:r>
            <a:r>
              <a:rPr lang="en-US" sz="1400" kern="0" dirty="0">
                <a:solidFill>
                  <a:srgbClr val="000000"/>
                </a:solidFill>
                <a:latin typeface="IBM Plex Sans" panose="020B0503050203000203" pitchFamily="34" charset="0"/>
                <a:ea typeface="黑体" panose="02010609060101010101" pitchFamily="49" charset="-122"/>
                <a:cs typeface="Arial"/>
                <a:sym typeface="Graphik Compact Regular"/>
              </a:rPr>
              <a:t>) can be leveraged for actionable insights. Helps to drive costs down  and ensure seamless availability of IT Operations</a:t>
            </a:r>
          </a:p>
          <a:p>
            <a:pPr marL="292101" indent="-292101"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00" kern="0" dirty="0" err="1">
                <a:solidFill>
                  <a:srgbClr val="000000"/>
                </a:solidFill>
                <a:latin typeface="IBM Plex Sans" panose="020B0503050203000203" pitchFamily="34" charset="0"/>
                <a:ea typeface="黑体" panose="02010609060101010101" pitchFamily="49" charset="-122"/>
                <a:cs typeface="Arial"/>
                <a:sym typeface="IBM Plex Sans"/>
              </a:rPr>
              <a:t>Celonis</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rPr>
              <a:t> </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Light"/>
              </a:rPr>
              <a:t>Process Mining with </a:t>
            </a:r>
            <a:r>
              <a:rPr lang="en-US" altLang="zh-CN" sz="1400" kern="0" dirty="0" err="1">
                <a:solidFill>
                  <a:srgbClr val="000000"/>
                </a:solidFill>
                <a:latin typeface="IBM Plex Sans" panose="020B0503050203000203" pitchFamily="34" charset="0"/>
                <a:ea typeface="黑体" panose="02010609060101010101" pitchFamily="49" charset="-122"/>
                <a:cs typeface="Arial"/>
                <a:sym typeface="IBM Plex Sans Light"/>
              </a:rPr>
              <a:t>Celonis</a:t>
            </a:r>
            <a:r>
              <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Light"/>
              </a:rPr>
              <a:t> can help to identify weaknesses, bottlenecks &amp; problems with both Business &amp; IT processes across application landscape. Lead time will sped up &amp; processes more efficient by increasing automation &amp; avoiding manual rework.</a:t>
            </a:r>
            <a:endParaRPr lang="en-US" altLang="zh-CN" sz="1400" kern="0" dirty="0">
              <a:solidFill>
                <a:srgbClr val="000000"/>
              </a:solidFill>
              <a:latin typeface="IBM Plex Sans" panose="020B0503050203000203" pitchFamily="34" charset="0"/>
              <a:ea typeface="黑体" panose="02010609060101010101" pitchFamily="49" charset="-122"/>
              <a:cs typeface="Arial"/>
              <a:sym typeface="IBM Plex Sans"/>
            </a:endParaRPr>
          </a:p>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40" b="1" kern="0" dirty="0">
                <a:solidFill>
                  <a:srgbClr val="0F6DFF"/>
                </a:solidFill>
                <a:latin typeface="IBM Plex Sans" panose="020B0503050203000203" pitchFamily="34" charset="0"/>
                <a:ea typeface="黑体" panose="02010609060101010101" pitchFamily="49" charset="-122"/>
                <a:sym typeface="IBM Plex Sans"/>
              </a:rPr>
              <a:t>How IBM Did It</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400" kern="0" dirty="0">
                <a:solidFill>
                  <a:srgbClr val="000000"/>
                </a:solidFill>
                <a:latin typeface="IBM Plex Sans" panose="020B0503050203000203" pitchFamily="34" charset="0"/>
                <a:sym typeface="IBM Plex Sans"/>
              </a:rPr>
              <a:t>Increasing visibility across full stack and workflows, accessed through the Control Tower and </a:t>
            </a:r>
            <a:r>
              <a:rPr lang="en-US" sz="1400" kern="0" dirty="0" err="1">
                <a:solidFill>
                  <a:srgbClr val="000000"/>
                </a:solidFill>
                <a:latin typeface="IBM Plex Sans" panose="020B0503050203000203" pitchFamily="34" charset="0"/>
                <a:sym typeface="IBM Plex Sans"/>
              </a:rPr>
              <a:t>Celonis</a:t>
            </a:r>
            <a:endParaRPr lang="en-US" sz="1400" kern="0" dirty="0">
              <a:solidFill>
                <a:srgbClr val="000000"/>
              </a:solidFill>
              <a:latin typeface="IBM Plex Sans" panose="020B0503050203000203" pitchFamily="34" charset="0"/>
              <a:sym typeface="IBM Plex Sans"/>
            </a:endParaRP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00" kern="0" dirty="0">
                <a:solidFill>
                  <a:srgbClr val="000000"/>
                </a:solidFill>
                <a:latin typeface="IBM Plex Sans" panose="020B0503050203000203" pitchFamily="34" charset="0"/>
              </a:rPr>
              <a:t>IBM insights &amp; observability usher Innovation driven by business value by  improving operational throughput  across your Enterprise</a:t>
            </a:r>
            <a:endParaRPr lang="en-US" sz="1400" kern="0" dirty="0">
              <a:solidFill>
                <a:srgbClr val="000000"/>
              </a:solidFill>
              <a:latin typeface="IBM Plex Sans" panose="020B0503050203000203" pitchFamily="34" charset="0"/>
              <a:sym typeface="IBM Plex Sans"/>
            </a:endParaRP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400" kern="0" dirty="0">
                <a:solidFill>
                  <a:srgbClr val="000000"/>
                </a:solidFill>
                <a:latin typeface="IBM Plex Sans" panose="020B0503050203000203" pitchFamily="34" charset="0"/>
                <a:sym typeface="IBM Plex Sans"/>
              </a:rPr>
              <a:t>Real time application health-check in relation with business KPIs</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400" kern="0" dirty="0">
                <a:solidFill>
                  <a:srgbClr val="000000"/>
                </a:solidFill>
                <a:latin typeface="IBM Plex Sans" panose="020B0503050203000203" pitchFamily="34" charset="0"/>
                <a:sym typeface="IBM Plex Sans"/>
              </a:rPr>
              <a:t>Actionable insights for IT &amp; business teams</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400" kern="0" dirty="0">
                <a:solidFill>
                  <a:srgbClr val="000000"/>
                </a:solidFill>
                <a:latin typeface="IBM Plex Sans" panose="020B0503050203000203" pitchFamily="34" charset="0"/>
                <a:sym typeface="IBM Plex Sans"/>
              </a:rPr>
              <a:t>Process mining for streamlined workflows</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400" kern="0" dirty="0">
                <a:solidFill>
                  <a:srgbClr val="000000"/>
                </a:solidFill>
                <a:latin typeface="IBM Plex Sans" panose="020B0503050203000203" pitchFamily="34" charset="0"/>
                <a:sym typeface="IBM Plex Sans"/>
              </a:rPr>
              <a:t>IBM Garage co-working model</a:t>
            </a:r>
          </a:p>
        </p:txBody>
      </p:sp>
      <p:sp>
        <p:nvSpPr>
          <p:cNvPr id="10" name="TextBox 25">
            <a:extLst>
              <a:ext uri="{FF2B5EF4-FFF2-40B4-BE49-F238E27FC236}">
                <a16:creationId xmlns:a16="http://schemas.microsoft.com/office/drawing/2014/main" id="{23F5CC71-DAA2-44C8-98E4-F0432A77F9DF}"/>
              </a:ext>
            </a:extLst>
          </p:cNvPr>
          <p:cNvSpPr txBox="1"/>
          <p:nvPr/>
        </p:nvSpPr>
        <p:spPr>
          <a:xfrm>
            <a:off x="9125045" y="3880490"/>
            <a:ext cx="5322476" cy="4401205"/>
          </a:xfrm>
          <a:prstGeom prst="rect">
            <a:avLst/>
          </a:prstGeom>
        </p:spPr>
        <p:txBody>
          <a:bodyPr wrap="square" lIns="0" tIns="0" rIns="0" bIns="0" rtlCol="0" anchor="t">
            <a:spAutoFit/>
          </a:bodyPr>
          <a:lstStyle/>
          <a:p>
            <a:pPr>
              <a:spcBef>
                <a:spcPts val="64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880" kern="0" dirty="0">
                <a:solidFill>
                  <a:srgbClr val="FFFFFF"/>
                </a:solidFill>
                <a:latin typeface="IBM Plex Sans Medium" panose="020B0503050203000203" pitchFamily="34" charset="0"/>
                <a:cs typeface="Arial" panose="020B0604020202020204" pitchFamily="34" charset="0"/>
                <a:sym typeface="Arial"/>
              </a:rPr>
              <a:t>Impact. </a:t>
            </a:r>
            <a:br>
              <a:rPr lang="en-US" sz="2880" kern="0" dirty="0">
                <a:solidFill>
                  <a:srgbClr val="FFFFFF"/>
                </a:solidFill>
                <a:latin typeface="IBM Plex Sans Medium" panose="020B0503050203000203" pitchFamily="34" charset="0"/>
                <a:cs typeface="Arial" panose="020B0604020202020204" pitchFamily="34" charset="0"/>
                <a:sym typeface="Arial"/>
              </a:rPr>
            </a:br>
            <a:r>
              <a:rPr lang="en-US" sz="2880" kern="0" dirty="0">
                <a:solidFill>
                  <a:srgbClr val="FFFFFF"/>
                </a:solidFill>
                <a:latin typeface="IBM Plex Sans Medium" panose="020B0503050203000203" pitchFamily="34" charset="0"/>
                <a:cs typeface="Arial" panose="020B0604020202020204" pitchFamily="34" charset="0"/>
                <a:sym typeface="Arial"/>
              </a:rPr>
              <a:t>Observability to identify optimization opportunities, remove bottlenecks, process improvement</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Service quality improvement</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IT Control Tower help observability, application resourcing</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chemeClr val="bg1"/>
                </a:solidFill>
                <a:latin typeface="IBM Plex Sans Medium" panose="020B0503050203000203" pitchFamily="34" charset="0"/>
                <a:cs typeface="Arial" panose="020B0604020202020204" pitchFamily="34" charset="0"/>
                <a:sym typeface="Arial"/>
              </a:rPr>
              <a:t>AIOps for actionable insights &amp; innovation objective</a:t>
            </a:r>
          </a:p>
          <a:p>
            <a:pPr marL="342900" indent="-342900"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endParaRPr lang="en-US" sz="2200" kern="0" dirty="0">
              <a:solidFill>
                <a:schemeClr val="bg1"/>
              </a:solidFill>
              <a:latin typeface="IBM Plex Sans Medium" panose="020B0503050203000203" pitchFamily="34" charset="0"/>
              <a:cs typeface="Arial" panose="020B0604020202020204" pitchFamily="34" charset="0"/>
              <a:sym typeface="Arial"/>
            </a:endParaRPr>
          </a:p>
        </p:txBody>
      </p:sp>
      <p:pic>
        <p:nvPicPr>
          <p:cNvPr id="21" name="图片 18" descr="Alan, VP Lending of a Major Global Bank&#10;">
            <a:extLst>
              <a:ext uri="{FF2B5EF4-FFF2-40B4-BE49-F238E27FC236}">
                <a16:creationId xmlns:a16="http://schemas.microsoft.com/office/drawing/2014/main" id="{F69B19E1-2D66-4EE3-9E35-1C7A3BBEE43E}"/>
              </a:ext>
            </a:extLst>
          </p:cNvPr>
          <p:cNvPicPr>
            <a:picLocks noChangeAspect="1"/>
          </p:cNvPicPr>
          <p:nvPr/>
        </p:nvPicPr>
        <p:blipFill rotWithShape="1">
          <a:blip r:embed="rId4"/>
          <a:srcRect t="5625" b="9487"/>
          <a:stretch/>
        </p:blipFill>
        <p:spPr>
          <a:xfrm>
            <a:off x="8994001" y="-40198"/>
            <a:ext cx="5637140" cy="3704638"/>
          </a:xfrm>
          <a:prstGeom prst="rect">
            <a:avLst/>
          </a:prstGeom>
        </p:spPr>
      </p:pic>
      <p:sp>
        <p:nvSpPr>
          <p:cNvPr id="23" name="TextBox 13">
            <a:extLst>
              <a:ext uri="{FF2B5EF4-FFF2-40B4-BE49-F238E27FC236}">
                <a16:creationId xmlns:a16="http://schemas.microsoft.com/office/drawing/2014/main" id="{C57007FD-6527-42F0-B58E-C1CBCBCB9E2A}"/>
              </a:ext>
            </a:extLst>
          </p:cNvPr>
          <p:cNvSpPr txBox="1"/>
          <p:nvPr/>
        </p:nvSpPr>
        <p:spPr>
          <a:xfrm>
            <a:off x="3407881" y="7892150"/>
            <a:ext cx="4844126" cy="169131"/>
          </a:xfrm>
          <a:prstGeom prst="rect">
            <a:avLst/>
          </a:prstGeom>
        </p:spPr>
        <p:txBody>
          <a:bodyPr wrap="none" lIns="0" tIns="0" rIns="0" bIns="0" rtlCol="0">
            <a:noAutofit/>
          </a:bodyPr>
          <a:lstStyle/>
          <a:p>
            <a:pPr>
              <a:lnSpc>
                <a:spcPct val="105000"/>
              </a:lnSpc>
              <a:spcBef>
                <a:spcPts val="1600"/>
              </a:spcBef>
            </a:pPr>
            <a:r>
              <a:rPr lang="en-US" sz="1120" dirty="0">
                <a:latin typeface="IBM Plex Sans Light" panose="020B0403050203000203" pitchFamily="34" charset="0"/>
                <a:ea typeface="IBM Plex Sans" charset="0"/>
                <a:cs typeface="IBM Plex Sans" charset="0"/>
              </a:rPr>
              <a:t>Case study is Illustrative, and indicative of IBM activities and impact</a:t>
            </a:r>
          </a:p>
        </p:txBody>
      </p:sp>
    </p:spTree>
    <p:custDataLst>
      <p:tags r:id="rId1"/>
    </p:custDataLst>
    <p:extLst>
      <p:ext uri="{BB962C8B-B14F-4D97-AF65-F5344CB8AC3E}">
        <p14:creationId xmlns:p14="http://schemas.microsoft.com/office/powerpoint/2010/main" val="378883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4AB2C8-B125-4565-9E9C-2F1A60EB886C}"/>
              </a:ext>
            </a:extLst>
          </p:cNvPr>
          <p:cNvGraphicFramePr/>
          <p:nvPr>
            <p:extLst>
              <p:ext uri="{D42A27DB-BD31-4B8C-83A1-F6EECF244321}">
                <p14:modId xmlns:p14="http://schemas.microsoft.com/office/powerpoint/2010/main" val="2783222783"/>
              </p:ext>
            </p:extLst>
          </p:nvPr>
        </p:nvGraphicFramePr>
        <p:xfrm>
          <a:off x="2222500" y="2044700"/>
          <a:ext cx="11861800" cy="6019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50AA4E10-743C-4A89-9C5C-3E1FFBB3F854}"/>
              </a:ext>
            </a:extLst>
          </p:cNvPr>
          <p:cNvSpPr txBox="1"/>
          <p:nvPr/>
        </p:nvSpPr>
        <p:spPr>
          <a:xfrm>
            <a:off x="2407472" y="2932591"/>
            <a:ext cx="1281120" cy="646331"/>
          </a:xfrm>
          <a:prstGeom prst="rect">
            <a:avLst/>
          </a:prstGeom>
          <a:noFill/>
        </p:spPr>
        <p:txBody>
          <a:bodyPr wrap="none" rtlCol="0">
            <a:spAutoFit/>
          </a:bodyPr>
          <a:lstStyle/>
          <a:p>
            <a:pPr algn="ctr"/>
            <a:r>
              <a:rPr lang="en-GB" sz="1800" kern="1200" dirty="0">
                <a:solidFill>
                  <a:srgbClr val="FF0000"/>
                </a:solidFill>
              </a:rPr>
              <a:t>IT Control </a:t>
            </a:r>
            <a:br>
              <a:rPr lang="en-GB" sz="1800" kern="1200" dirty="0">
                <a:solidFill>
                  <a:srgbClr val="FF0000"/>
                </a:solidFill>
              </a:rPr>
            </a:br>
            <a:r>
              <a:rPr lang="en-GB" sz="1800" kern="1200" dirty="0">
                <a:solidFill>
                  <a:srgbClr val="FF0000"/>
                </a:solidFill>
              </a:rPr>
              <a:t>Tower</a:t>
            </a:r>
          </a:p>
        </p:txBody>
      </p:sp>
      <p:sp>
        <p:nvSpPr>
          <p:cNvPr id="21" name="TextBox 20">
            <a:extLst>
              <a:ext uri="{FF2B5EF4-FFF2-40B4-BE49-F238E27FC236}">
                <a16:creationId xmlns:a16="http://schemas.microsoft.com/office/drawing/2014/main" id="{CCDD800E-B861-415D-9B39-E1904CBC1325}"/>
              </a:ext>
            </a:extLst>
          </p:cNvPr>
          <p:cNvSpPr txBox="1"/>
          <p:nvPr/>
        </p:nvSpPr>
        <p:spPr>
          <a:xfrm>
            <a:off x="2959074" y="4759134"/>
            <a:ext cx="1005403" cy="590931"/>
          </a:xfrm>
          <a:prstGeom prst="rect">
            <a:avLst/>
          </a:prstGeom>
          <a:noFill/>
        </p:spPr>
        <p:txBody>
          <a:bodyPr wrap="none" rtlCol="0">
            <a:spAutoFit/>
          </a:bodyPr>
          <a:lstStyle/>
          <a:p>
            <a:pPr marR="0" lvl="0" indent="0" algn="ctr" fontAlgn="auto">
              <a:lnSpc>
                <a:spcPct val="90000"/>
              </a:lnSpc>
              <a:spcBef>
                <a:spcPts val="1200"/>
              </a:spcBef>
              <a:spcAft>
                <a:spcPts val="0"/>
              </a:spcAft>
              <a:buClr>
                <a:prstClr val="white"/>
              </a:buClr>
              <a:buSzTx/>
              <a:buFont typeface="Arial" panose="020B0604020202020204" pitchFamily="34" charset="0"/>
              <a:buNone/>
              <a:tabLst/>
              <a:defRPr/>
            </a:pPr>
            <a:r>
              <a:rPr lang="en-GB" sz="1800" dirty="0">
                <a:solidFill>
                  <a:srgbClr val="FF0000"/>
                </a:solidFill>
              </a:rPr>
              <a:t>Process</a:t>
            </a:r>
            <a:br>
              <a:rPr lang="en-GB" sz="1800" dirty="0">
                <a:solidFill>
                  <a:srgbClr val="FF0000"/>
                </a:solidFill>
              </a:rPr>
            </a:br>
            <a:r>
              <a:rPr lang="en-GB" sz="1800" dirty="0">
                <a:solidFill>
                  <a:srgbClr val="FF0000"/>
                </a:solidFill>
              </a:rPr>
              <a:t>Mining</a:t>
            </a:r>
          </a:p>
        </p:txBody>
      </p:sp>
      <p:sp>
        <p:nvSpPr>
          <p:cNvPr id="22" name="TextBox 21">
            <a:extLst>
              <a:ext uri="{FF2B5EF4-FFF2-40B4-BE49-F238E27FC236}">
                <a16:creationId xmlns:a16="http://schemas.microsoft.com/office/drawing/2014/main" id="{D5177AB1-0DF1-475B-8597-6D0457528D04}"/>
              </a:ext>
            </a:extLst>
          </p:cNvPr>
          <p:cNvSpPr txBox="1"/>
          <p:nvPr/>
        </p:nvSpPr>
        <p:spPr>
          <a:xfrm>
            <a:off x="2347359" y="6504877"/>
            <a:ext cx="1401346" cy="590931"/>
          </a:xfrm>
          <a:prstGeom prst="rect">
            <a:avLst/>
          </a:prstGeom>
          <a:noFill/>
        </p:spPr>
        <p:txBody>
          <a:bodyPr wrap="none" rtlCol="0">
            <a:spAutoFit/>
          </a:bodyPr>
          <a:lstStyle/>
          <a:p>
            <a:pPr algn="ctr">
              <a:lnSpc>
                <a:spcPct val="90000"/>
              </a:lnSpc>
              <a:spcBef>
                <a:spcPts val="1200"/>
              </a:spcBef>
              <a:buClr>
                <a:prstClr val="white"/>
              </a:buClr>
              <a:defRPr/>
            </a:pPr>
            <a:r>
              <a:rPr lang="en-GB" sz="1800" dirty="0">
                <a:solidFill>
                  <a:srgbClr val="FF0000"/>
                </a:solidFill>
              </a:rPr>
              <a:t>Garage</a:t>
            </a:r>
            <a:br>
              <a:rPr lang="en-GB" sz="1800" dirty="0">
                <a:solidFill>
                  <a:srgbClr val="FF0000"/>
                </a:solidFill>
              </a:rPr>
            </a:br>
            <a:r>
              <a:rPr lang="en-GB" sz="1800" dirty="0">
                <a:solidFill>
                  <a:srgbClr val="FF0000"/>
                </a:solidFill>
              </a:rPr>
              <a:t>Co-Working</a:t>
            </a:r>
          </a:p>
        </p:txBody>
      </p:sp>
      <p:sp>
        <p:nvSpPr>
          <p:cNvPr id="7" name="Right Arrow 14">
            <a:extLst>
              <a:ext uri="{FF2B5EF4-FFF2-40B4-BE49-F238E27FC236}">
                <a16:creationId xmlns:a16="http://schemas.microsoft.com/office/drawing/2014/main" id="{19C0B692-9A1F-4CA0-86EF-2C4D74D35D59}"/>
              </a:ext>
            </a:extLst>
          </p:cNvPr>
          <p:cNvSpPr/>
          <p:nvPr/>
        </p:nvSpPr>
        <p:spPr>
          <a:xfrm>
            <a:off x="1" y="1043888"/>
            <a:ext cx="4814942" cy="1216304"/>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8" name="Title 1">
            <a:extLst>
              <a:ext uri="{FF2B5EF4-FFF2-40B4-BE49-F238E27FC236}">
                <a16:creationId xmlns:a16="http://schemas.microsoft.com/office/drawing/2014/main" id="{2A0AF95B-0632-4F72-8665-CA92313B9D2C}"/>
              </a:ext>
            </a:extLst>
          </p:cNvPr>
          <p:cNvSpPr txBox="1">
            <a:spLocks/>
          </p:cNvSpPr>
          <p:nvPr/>
        </p:nvSpPr>
        <p:spPr>
          <a:xfrm>
            <a:off x="187017" y="461569"/>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Innovate</a:t>
            </a:r>
          </a:p>
        </p:txBody>
      </p:sp>
    </p:spTree>
    <p:custDataLst>
      <p:tags r:id="rId1"/>
    </p:custDataLst>
    <p:extLst>
      <p:ext uri="{BB962C8B-B14F-4D97-AF65-F5344CB8AC3E}">
        <p14:creationId xmlns:p14="http://schemas.microsoft.com/office/powerpoint/2010/main" val="767618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DD9963A-44C8-464B-BA1B-4DD4585EE1A7}"/>
              </a:ext>
            </a:extLst>
          </p:cNvPr>
          <p:cNvSpPr/>
          <p:nvPr/>
        </p:nvSpPr>
        <p:spPr>
          <a:xfrm>
            <a:off x="0" y="3709440"/>
            <a:ext cx="14630400" cy="4008960"/>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IN" sz="3200" dirty="0">
              <a:latin typeface="IBM Plex Sans" panose="020B0503050000000000" pitchFamily="34" charset="0"/>
            </a:endParaRPr>
          </a:p>
        </p:txBody>
      </p:sp>
      <p:sp>
        <p:nvSpPr>
          <p:cNvPr id="35" name="Right Arrow 14">
            <a:extLst>
              <a:ext uri="{FF2B5EF4-FFF2-40B4-BE49-F238E27FC236}">
                <a16:creationId xmlns:a16="http://schemas.microsoft.com/office/drawing/2014/main" id="{68C4AF39-67CE-437C-964C-FC03373FB2FD}"/>
              </a:ext>
            </a:extLst>
          </p:cNvPr>
          <p:cNvSpPr/>
          <p:nvPr/>
        </p:nvSpPr>
        <p:spPr>
          <a:xfrm>
            <a:off x="1" y="3101288"/>
            <a:ext cx="4814942" cy="1216304"/>
          </a:xfrm>
          <a:prstGeom prst="rightArrow">
            <a:avLst>
              <a:gd name="adj1" fmla="val 50000"/>
              <a:gd name="adj2" fmla="val 72684"/>
            </a:avLst>
          </a:prstGeom>
          <a:solidFill>
            <a:srgbClr val="0F62F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highlight>
                <a:srgbClr val="3A6BFF"/>
              </a:highlight>
              <a:latin typeface="IBM Plex Sans Medium" panose="020B0503050203000203" pitchFamily="34" charset="0"/>
            </a:endParaRPr>
          </a:p>
        </p:txBody>
      </p:sp>
      <p:sp>
        <p:nvSpPr>
          <p:cNvPr id="36" name="Title 1">
            <a:extLst>
              <a:ext uri="{FF2B5EF4-FFF2-40B4-BE49-F238E27FC236}">
                <a16:creationId xmlns:a16="http://schemas.microsoft.com/office/drawing/2014/main" id="{72E9660A-EBDF-419A-AC4E-3DB08FFE185C}"/>
              </a:ext>
            </a:extLst>
          </p:cNvPr>
          <p:cNvSpPr txBox="1">
            <a:spLocks/>
          </p:cNvSpPr>
          <p:nvPr/>
        </p:nvSpPr>
        <p:spPr>
          <a:xfrm>
            <a:off x="187017" y="2518969"/>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Elevate</a:t>
            </a:r>
          </a:p>
        </p:txBody>
      </p:sp>
      <p:sp>
        <p:nvSpPr>
          <p:cNvPr id="37" name="TextBox 36">
            <a:extLst>
              <a:ext uri="{FF2B5EF4-FFF2-40B4-BE49-F238E27FC236}">
                <a16:creationId xmlns:a16="http://schemas.microsoft.com/office/drawing/2014/main" id="{D10CE3FF-911E-45D0-99A9-F879E170DE70}"/>
              </a:ext>
            </a:extLst>
          </p:cNvPr>
          <p:cNvSpPr txBox="1"/>
          <p:nvPr/>
        </p:nvSpPr>
        <p:spPr>
          <a:xfrm>
            <a:off x="187015" y="4551484"/>
            <a:ext cx="13014904" cy="1011730"/>
          </a:xfrm>
          <a:prstGeom prst="rect">
            <a:avLst/>
          </a:prstGeom>
        </p:spPr>
        <p:txBody>
          <a:bodyPr wrap="none" lIns="0" tIns="0" rIns="0" bIns="0" rtlCol="0">
            <a:noAutofit/>
          </a:bodyPr>
          <a:lstStyle/>
          <a:p>
            <a:pPr>
              <a:lnSpc>
                <a:spcPct val="105000"/>
              </a:lnSpc>
              <a:spcBef>
                <a:spcPts val="1000"/>
              </a:spcBef>
            </a:pPr>
            <a:r>
              <a:rPr lang="en-US" sz="4800" dirty="0">
                <a:latin typeface="IBM Plex Sans" charset="0"/>
                <a:ea typeface="IBM Plex Sans" charset="0"/>
                <a:cs typeface="IBM Plex Sans" charset="0"/>
              </a:rPr>
              <a:t>Target Growth and Experience</a:t>
            </a:r>
          </a:p>
        </p:txBody>
      </p:sp>
      <p:sp>
        <p:nvSpPr>
          <p:cNvPr id="4" name="Text Placeholder 3">
            <a:extLst>
              <a:ext uri="{FF2B5EF4-FFF2-40B4-BE49-F238E27FC236}">
                <a16:creationId xmlns:a16="http://schemas.microsoft.com/office/drawing/2014/main" id="{198C324B-DDEA-414B-97B2-9B7139490C4F}"/>
              </a:ext>
            </a:extLst>
          </p:cNvPr>
          <p:cNvSpPr>
            <a:spLocks noGrp="1"/>
          </p:cNvSpPr>
          <p:nvPr>
            <p:ph type="body" sz="quarter" idx="11"/>
          </p:nvPr>
        </p:nvSpPr>
        <p:spPr/>
        <p:txBody>
          <a:bodyPr/>
          <a:lstStyle/>
          <a:p>
            <a:endParaRPr lang="en-US"/>
          </a:p>
        </p:txBody>
      </p:sp>
      <p:sp>
        <p:nvSpPr>
          <p:cNvPr id="7" name="TextBox 23">
            <a:extLst>
              <a:ext uri="{FF2B5EF4-FFF2-40B4-BE49-F238E27FC236}">
                <a16:creationId xmlns:a16="http://schemas.microsoft.com/office/drawing/2014/main" id="{A75E237B-AB9F-4B4C-B658-1A70FF6ABBED}"/>
              </a:ext>
            </a:extLst>
          </p:cNvPr>
          <p:cNvSpPr txBox="1"/>
          <p:nvPr/>
        </p:nvSpPr>
        <p:spPr>
          <a:xfrm>
            <a:off x="4814943" y="2879700"/>
            <a:ext cx="4565325" cy="2393999"/>
          </a:xfrm>
          <a:prstGeom prst="rect">
            <a:avLst/>
          </a:prstGeom>
        </p:spPr>
        <p:txBody>
          <a:bodyPr wrap="square" lIns="0" tIns="0" rIns="0" bIns="0" rtlCol="0">
            <a:noAutofit/>
          </a:body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1200" b="1" i="0" u="none" strike="noStrike" kern="1200" cap="none" spc="0" normalizeH="0" baseline="0" noProof="0" dirty="0">
                <a:ln>
                  <a:noFill/>
                </a:ln>
                <a:solidFill>
                  <a:srgbClr val="0F6DFF"/>
                </a:solidFill>
                <a:effectLst/>
                <a:uLnTx/>
                <a:uFillTx/>
                <a:latin typeface="IBM Plex Sans" panose="020B0503050203000203" pitchFamily="34" charset="0"/>
                <a:ea typeface="IBM Plex Sans" charset="0"/>
                <a:cs typeface="IBM Plex Sans" charset="0"/>
              </a:rPr>
              <a:t>Enable Growth and Experience</a:t>
            </a:r>
          </a:p>
          <a:p>
            <a:pPr marL="0" marR="0" lvl="0" indent="0" algn="l" defTabSz="109728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203000203" pitchFamily="34" charset="0"/>
                <a:cs typeface="IBM Plex Arabic" panose="020B0503050203000203" pitchFamily="34" charset="-78"/>
              </a:rPr>
              <a:t>to lay the foundation for transformation to a modern IT ecosystem with talent transformation of a hybrid workforce, and continued infusion of exponential technologies and ways of working.</a:t>
            </a:r>
          </a:p>
        </p:txBody>
      </p:sp>
    </p:spTree>
    <p:extLst>
      <p:ext uri="{BB962C8B-B14F-4D97-AF65-F5344CB8AC3E}">
        <p14:creationId xmlns:p14="http://schemas.microsoft.com/office/powerpoint/2010/main" val="575755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6">
            <a:extLst>
              <a:ext uri="{FF2B5EF4-FFF2-40B4-BE49-F238E27FC236}">
                <a16:creationId xmlns:a16="http://schemas.microsoft.com/office/drawing/2014/main" id="{D8C4E51E-BD10-4D97-8583-A24549D0953B}"/>
              </a:ext>
            </a:extLst>
          </p:cNvPr>
          <p:cNvSpPr txBox="1">
            <a:spLocks/>
          </p:cNvSpPr>
          <p:nvPr/>
        </p:nvSpPr>
        <p:spPr>
          <a:xfrm>
            <a:off x="302259" y="238147"/>
            <a:ext cx="7744462" cy="801843"/>
          </a:xfrm>
          <a:prstGeom prst="rect">
            <a:avLst/>
          </a:prstGeom>
        </p:spPr>
        <p:txBody>
          <a:bodyPr/>
          <a:lstStyle>
            <a:lvl1pPr marL="0" marR="21431" indent="0" algn="l" defTabSz="481012" latinLnBrk="0">
              <a:lnSpc>
                <a:spcPct val="100000"/>
              </a:lnSpc>
              <a:spcBef>
                <a:spcPts val="0"/>
              </a:spcBef>
              <a:spcAft>
                <a:spcPts val="0"/>
              </a:spcAft>
              <a:buClrTx/>
              <a:buSzTx/>
              <a:buFontTx/>
              <a:buNone/>
              <a:tabLst/>
              <a:defRPr sz="2400" b="0" i="0" u="none" strike="noStrike" cap="none" spc="-53" baseline="0">
                <a:solidFill>
                  <a:srgbClr val="5E5E5E"/>
                </a:solidFill>
                <a:uFill>
                  <a:solidFill>
                    <a:srgbClr val="5E5E5E"/>
                  </a:solidFill>
                </a:uFill>
                <a:latin typeface="IBM Plex Sans Light" panose="020B0403050203000203" pitchFamily="34" charset="0"/>
                <a:ea typeface="+mn-ea"/>
                <a:cs typeface="+mn-cs"/>
                <a:sym typeface="IBM Plex Sans"/>
              </a:defRPr>
            </a:lvl1pPr>
            <a:lvl2pPr marL="0" marR="21431" indent="228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2pPr>
            <a:lvl3pPr marL="0" marR="21431" indent="457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3pPr>
            <a:lvl4pPr marL="0" marR="21431" indent="685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4pPr>
            <a:lvl5pPr marL="0" marR="21431" indent="9144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5pPr>
            <a:lvl6pPr marL="0" marR="21431" indent="11430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6pPr>
            <a:lvl7pPr marL="0" marR="21431" indent="13716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7pPr>
            <a:lvl8pPr marL="0" marR="21431" indent="16002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8pPr>
            <a:lvl9pPr marL="0" marR="21431" indent="1828800" algn="l" defTabSz="481012" latinLnBrk="0">
              <a:lnSpc>
                <a:spcPct val="100000"/>
              </a:lnSpc>
              <a:spcBef>
                <a:spcPts val="0"/>
              </a:spcBef>
              <a:spcAft>
                <a:spcPts val="0"/>
              </a:spcAft>
              <a:buClrTx/>
              <a:buSzTx/>
              <a:buFontTx/>
              <a:buNone/>
              <a:tabLst/>
              <a:defRPr sz="1800" b="1" i="0" u="none" strike="noStrike" cap="none" spc="-53" baseline="0">
                <a:solidFill>
                  <a:srgbClr val="5E5E5E"/>
                </a:solidFill>
                <a:uFill>
                  <a:solidFill>
                    <a:srgbClr val="5E5E5E"/>
                  </a:solidFill>
                </a:uFill>
                <a:latin typeface="+mn-lt"/>
                <a:ea typeface="+mn-ea"/>
                <a:cs typeface="+mn-cs"/>
                <a:sym typeface="IBM Plex Sans"/>
              </a:defRPr>
            </a:lvl9pPr>
          </a:lstStyle>
          <a:p>
            <a:pPr marR="34290" defTabSz="769619">
              <a:defRPr/>
            </a:pPr>
            <a:r>
              <a:rPr lang="en-US" sz="2080" b="1" kern="0" spc="-85" dirty="0">
                <a:solidFill>
                  <a:srgbClr val="000000"/>
                </a:solidFill>
                <a:latin typeface="IBM Plex Sans" panose="020B0503050203000203" pitchFamily="34" charset="0"/>
              </a:rPr>
              <a:t>Elevate: </a:t>
            </a:r>
            <a:r>
              <a:rPr lang="en-US" sz="1900" kern="0" spc="-85" dirty="0">
                <a:solidFill>
                  <a:srgbClr val="000000"/>
                </a:solidFill>
                <a:latin typeface="IBM Plex Sans" panose="020B0503050203000203" pitchFamily="34" charset="0"/>
              </a:rPr>
              <a:t>Client team’s experience enhanced through talent transformation and a modernization roadmap driving client towards the Cognitive Enterprise</a:t>
            </a:r>
          </a:p>
        </p:txBody>
      </p:sp>
      <p:sp>
        <p:nvSpPr>
          <p:cNvPr id="13" name="TextBox 12">
            <a:extLst>
              <a:ext uri="{FF2B5EF4-FFF2-40B4-BE49-F238E27FC236}">
                <a16:creationId xmlns:a16="http://schemas.microsoft.com/office/drawing/2014/main" id="{6A02A8EC-918A-4C58-8061-3AD581F1053D}"/>
              </a:ext>
            </a:extLst>
          </p:cNvPr>
          <p:cNvSpPr txBox="1"/>
          <p:nvPr/>
        </p:nvSpPr>
        <p:spPr>
          <a:xfrm>
            <a:off x="0" y="849153"/>
            <a:ext cx="8037632" cy="6998839"/>
          </a:xfrm>
          <a:prstGeom prst="rect">
            <a:avLst/>
          </a:prstGeom>
          <a:noFill/>
        </p:spPr>
        <p:txBody>
          <a:bodyPr wrap="square">
            <a:spAutoFit/>
          </a:bodyPr>
          <a:lstStyle/>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40" b="1" kern="0" dirty="0">
                <a:solidFill>
                  <a:srgbClr val="0F6DFF"/>
                </a:solidFill>
                <a:latin typeface="IBM Plex Sans" panose="020B0503050203000203" pitchFamily="34" charset="0"/>
                <a:ea typeface="黑体" panose="02010609060101010101" pitchFamily="49" charset="-122"/>
                <a:sym typeface="IBM Plex Sans"/>
              </a:rPr>
              <a:t>The Challenge</a:t>
            </a:r>
            <a:endParaRPr lang="en-US" altLang="zh-CN" sz="1440" b="1" kern="0" dirty="0">
              <a:solidFill>
                <a:srgbClr val="000000"/>
              </a:solidFill>
              <a:latin typeface="IBM Plex Sans" panose="020B0503050203000203" pitchFamily="34" charset="0"/>
              <a:ea typeface="黑体" panose="02010609060101010101" pitchFamily="49" charset="-122"/>
              <a:sym typeface="IBM Plex Sans"/>
            </a:endParaRPr>
          </a:p>
          <a:p>
            <a:pPr algn="just"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500" kern="0" dirty="0">
                <a:solidFill>
                  <a:srgbClr val="000000"/>
                </a:solidFill>
                <a:latin typeface="IBM Plex Sans" panose="020B0503050203000203" pitchFamily="34" charset="0"/>
                <a:ea typeface="黑体" panose="02010609060101010101" pitchFamily="49" charset="-122"/>
                <a:cs typeface="Arial"/>
                <a:sym typeface="IBM Plex Sans"/>
              </a:rPr>
              <a:t>Automobile manufacturer below challenges can be solved in Elevate stage:</a:t>
            </a:r>
          </a:p>
          <a:p>
            <a:pPr marL="274320" indent="-274320"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IN" sz="1500" kern="0" dirty="0">
                <a:solidFill>
                  <a:srgbClr val="000000"/>
                </a:solidFill>
                <a:latin typeface="IBM Plex Sans" panose="020B0503050203000203" pitchFamily="34" charset="0"/>
                <a:ea typeface="黑体" panose="02010609060101010101" pitchFamily="49" charset="-122"/>
                <a:cs typeface="Arial"/>
              </a:rPr>
              <a:t>While most applications are hosted in private cloud, some critical applications are running on AWS. </a:t>
            </a:r>
          </a:p>
          <a:p>
            <a:pPr marL="274320" indent="-274320"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IN" sz="1500" kern="0" dirty="0">
                <a:solidFill>
                  <a:srgbClr val="000000"/>
                </a:solidFill>
                <a:latin typeface="IBM Plex Sans" panose="020B0503050203000203" pitchFamily="34" charset="0"/>
                <a:ea typeface="黑体" panose="02010609060101010101" pitchFamily="49" charset="-122"/>
                <a:cs typeface="Arial"/>
              </a:rPr>
              <a:t>Client also communicated that the connected-cars applications supported by IBM are expected to handle increased load in the coming quarters and asked IBM to provide an uptime commitment of at least 99.90%.</a:t>
            </a:r>
            <a:endParaRPr lang="en-US" sz="1500" kern="0" dirty="0">
              <a:solidFill>
                <a:srgbClr val="000000"/>
              </a:solidFill>
              <a:latin typeface="IBM Plex Sans" panose="020B0503050203000203" pitchFamily="34" charset="0"/>
              <a:ea typeface="黑体" panose="02010609060101010101" pitchFamily="49" charset="-122"/>
              <a:cs typeface="Arial"/>
            </a:endParaRPr>
          </a:p>
          <a:p>
            <a:pPr marL="274320" indent="-274320"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IN" sz="1500" kern="0" dirty="0">
                <a:solidFill>
                  <a:srgbClr val="000000"/>
                </a:solidFill>
                <a:latin typeface="IBM Plex Sans" panose="020B0503050203000203" pitchFamily="34" charset="0"/>
                <a:ea typeface="黑体" panose="02010609060101010101" pitchFamily="49" charset="-122"/>
                <a:cs typeface="Arial"/>
              </a:rPr>
              <a:t>Many of these applications are running on legacy and outdated platforms with many compliance issues</a:t>
            </a:r>
            <a:endParaRPr lang="en-US" altLang="zh-CN" sz="1500" kern="0" dirty="0">
              <a:solidFill>
                <a:srgbClr val="000000"/>
              </a:solidFill>
              <a:latin typeface="IBM Plex Sans" panose="020B0503050203000203" pitchFamily="34" charset="0"/>
              <a:ea typeface="黑体" panose="02010609060101010101" pitchFamily="49" charset="-122"/>
              <a:cs typeface="Arial"/>
              <a:sym typeface="IBM Plex Sans"/>
            </a:endParaRPr>
          </a:p>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440" b="1" kern="0" dirty="0">
                <a:solidFill>
                  <a:srgbClr val="0F6DFF"/>
                </a:solidFill>
                <a:latin typeface="IBM Plex Sans" panose="020B0503050203000203" pitchFamily="34" charset="0"/>
                <a:ea typeface="黑体" panose="02010609060101010101" pitchFamily="49" charset="-122"/>
                <a:sym typeface="IBM Plex Sans"/>
              </a:rPr>
              <a:t>What IBM Did</a:t>
            </a:r>
            <a:endParaRPr lang="en-US" altLang="zh-CN" sz="1440" b="1" kern="0" dirty="0">
              <a:solidFill>
                <a:srgbClr val="000000"/>
              </a:solidFill>
              <a:latin typeface="IBM Plex Sans" panose="020B0503050203000203" pitchFamily="34" charset="0"/>
              <a:ea typeface="黑体" panose="02010609060101010101" pitchFamily="49" charset="-122"/>
              <a:sym typeface="IBM Plex Sans"/>
            </a:endParaRPr>
          </a:p>
          <a:p>
            <a:pPr marL="292101" marR="0" lvl="0" indent="-292101" algn="just" defTabSz="1755648" fontAlgn="auto" hangingPunct="0">
              <a:lnSpc>
                <a:spcPct val="100000"/>
              </a:lnSpc>
              <a:spcBef>
                <a:spcPts val="960"/>
              </a:spcBef>
              <a:spcAft>
                <a:spcPts val="0"/>
              </a:spcAft>
              <a:buClrTx/>
              <a:buSzTx/>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500" dirty="0">
                <a:solidFill>
                  <a:srgbClr val="000000"/>
                </a:solidFill>
                <a:latin typeface="IBM Plex Sans" panose="020B0503050203000203" pitchFamily="34" charset="0"/>
                <a:sym typeface="IBM Plex Sans"/>
              </a:rPr>
              <a:t>As part of Application Modernization Roadmap (AMR) findings and Garage Co-Create, Co-Execute, Co-operate model, these applications can move to cloud and can be re-architected. </a:t>
            </a:r>
            <a:r>
              <a:rPr lang="en-US" altLang="zh-CN" sz="1500" dirty="0">
                <a:solidFill>
                  <a:srgbClr val="000000"/>
                </a:solidFill>
                <a:latin typeface="IBM Plex Sans" panose="020B0503050203000203" pitchFamily="34" charset="0"/>
                <a:sym typeface="IBM Plex Sans Light"/>
              </a:rPr>
              <a:t>IBM can provision Hybrid cloud solution which shall fit existing AWS </a:t>
            </a:r>
            <a:r>
              <a:rPr lang="en-US" altLang="zh-CN" sz="1500" dirty="0" err="1">
                <a:solidFill>
                  <a:srgbClr val="000000"/>
                </a:solidFill>
                <a:latin typeface="IBM Plex Sans" panose="020B0503050203000203" pitchFamily="34" charset="0"/>
                <a:sym typeface="IBM Plex Sans Light"/>
              </a:rPr>
              <a:t>etc</a:t>
            </a:r>
            <a:r>
              <a:rPr lang="en-US" altLang="zh-CN" sz="1500" dirty="0">
                <a:solidFill>
                  <a:srgbClr val="000000"/>
                </a:solidFill>
                <a:latin typeface="IBM Plex Sans" panose="020B0503050203000203" pitchFamily="34" charset="0"/>
                <a:sym typeface="IBM Plex Sans Light"/>
              </a:rPr>
              <a:t> client cloud setup and also can meet future load increase requirements. By outsourcing services to IBM Hybrid cloud provider, client can look for meeting 99.90% uptime service commitment from IBM.</a:t>
            </a:r>
          </a:p>
          <a:p>
            <a:pPr marL="292101" indent="-292101"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rPr>
              <a:t>Re-Architect</a:t>
            </a:r>
            <a:r>
              <a:rPr lang="en-US" sz="1500" dirty="0" err="1">
                <a:solidFill>
                  <a:srgbClr val="000000"/>
                </a:solidFill>
                <a:latin typeface="IBM Plex Sans" panose="020B0503050203000203" pitchFamily="34" charset="0"/>
              </a:rPr>
              <a:t>ecting</a:t>
            </a:r>
            <a:r>
              <a:rPr lang="en-US" sz="1500" dirty="0">
                <a:solidFill>
                  <a:srgbClr val="000000"/>
                </a:solidFill>
                <a:latin typeface="IBM Plex Sans" panose="020B0503050203000203" pitchFamily="34" charset="0"/>
              </a:rPr>
              <a:t> legacy applications and </a:t>
            </a: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rPr>
              <a:t>Monolithic to </a:t>
            </a:r>
            <a:r>
              <a:rPr kumimoji="0" lang="en-US" sz="1500" b="0" i="0" u="none" strike="noStrike" kern="1200" cap="none" spc="0" normalizeH="0" baseline="0" noProof="0" dirty="0" err="1">
                <a:ln>
                  <a:noFill/>
                </a:ln>
                <a:solidFill>
                  <a:srgbClr val="000000"/>
                </a:solidFill>
                <a:effectLst/>
                <a:uLnTx/>
                <a:uFillTx/>
                <a:latin typeface="IBM Plex Sans" panose="020B0503050203000203" pitchFamily="34" charset="0"/>
              </a:rPr>
              <a:t>microservices</a:t>
            </a: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rPr>
              <a:t> approach, existing applications can be containerized and provisioned on cloud</a:t>
            </a:r>
          </a:p>
          <a:p>
            <a:pPr marL="292101" marR="0" lvl="0" indent="-292101" algn="just" defTabSz="1755648" fontAlgn="auto" hangingPunct="0">
              <a:lnSpc>
                <a:spcPct val="100000"/>
              </a:lnSpc>
              <a:spcBef>
                <a:spcPts val="960"/>
              </a:spcBef>
              <a:spcAft>
                <a:spcPts val="0"/>
              </a:spcAft>
              <a:buClrTx/>
              <a:buSzTx/>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500" dirty="0">
                <a:solidFill>
                  <a:srgbClr val="000000"/>
                </a:solidFill>
                <a:latin typeface="IBM Plex Sans" panose="020B0503050203000203" pitchFamily="34" charset="0"/>
                <a:sym typeface="IBM Plex Sans Light"/>
              </a:rPr>
              <a:t>With applications availability on cloud, using cloud </a:t>
            </a:r>
            <a:r>
              <a:rPr lang="en-US" altLang="zh-CN" sz="1500" dirty="0" err="1">
                <a:solidFill>
                  <a:srgbClr val="000000"/>
                </a:solidFill>
                <a:latin typeface="IBM Plex Sans" panose="020B0503050203000203" pitchFamily="34" charset="0"/>
                <a:sym typeface="IBM Plex Sans Light"/>
              </a:rPr>
              <a:t>capabilitiy</a:t>
            </a:r>
            <a:r>
              <a:rPr lang="en-US" altLang="zh-CN" sz="1500" dirty="0">
                <a:solidFill>
                  <a:srgbClr val="000000"/>
                </a:solidFill>
                <a:latin typeface="IBM Plex Sans" panose="020B0503050203000203" pitchFamily="34" charset="0"/>
                <a:sym typeface="IBM Plex Sans Light"/>
              </a:rPr>
              <a:t> and data, client can aim to make use of exponential technologies like Cognitive automation, </a:t>
            </a:r>
            <a:r>
              <a:rPr lang="en-US" altLang="zh-CN" sz="1500" dirty="0" err="1">
                <a:solidFill>
                  <a:srgbClr val="000000"/>
                </a:solidFill>
                <a:latin typeface="IBM Plex Sans" panose="020B0503050203000203" pitchFamily="34" charset="0"/>
                <a:sym typeface="IBM Plex Sans Light"/>
              </a:rPr>
              <a:t>IoT</a:t>
            </a:r>
            <a:r>
              <a:rPr lang="en-US" altLang="zh-CN" sz="1500" dirty="0">
                <a:solidFill>
                  <a:srgbClr val="000000"/>
                </a:solidFill>
                <a:latin typeface="IBM Plex Sans" panose="020B0503050203000203" pitchFamily="34" charset="0"/>
                <a:sym typeface="IBM Plex Sans Light"/>
              </a:rPr>
              <a:t>, 5G for adding value to client offerings</a:t>
            </a:r>
            <a:endParaRPr lang="en-US" altLang="zh-CN" sz="1500" dirty="0">
              <a:solidFill>
                <a:schemeClr val="bg1"/>
              </a:solidFill>
              <a:latin typeface="IBM Plex Sans" panose="020B0503050203000203" pitchFamily="34" charset="0"/>
              <a:sym typeface="IBM Plex Sans Light"/>
            </a:endParaRPr>
          </a:p>
          <a:p>
            <a:pPr marL="292101" indent="-292101" algn="just" defTabSz="1755648"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500" dirty="0">
                <a:solidFill>
                  <a:srgbClr val="000000"/>
                </a:solidFill>
                <a:latin typeface="IBM Plex Sans" panose="020B0503050203000203" pitchFamily="34" charset="0"/>
              </a:rPr>
              <a:t>IBM can help the client to leverage predefined T-shaped skill models to modernize the teams that are working together to solve challenges through Accelerate, Innovate, and Elevate journey. IBM can help client teams build the appropriate skillsets – achieving depth and breadth of skills in client practitioners.</a:t>
            </a:r>
          </a:p>
        </p:txBody>
      </p:sp>
      <p:sp>
        <p:nvSpPr>
          <p:cNvPr id="10" name="TextBox 25">
            <a:extLst>
              <a:ext uri="{FF2B5EF4-FFF2-40B4-BE49-F238E27FC236}">
                <a16:creationId xmlns:a16="http://schemas.microsoft.com/office/drawing/2014/main" id="{23F5CC71-DAA2-44C8-98E4-F0432A77F9DF}"/>
              </a:ext>
            </a:extLst>
          </p:cNvPr>
          <p:cNvSpPr txBox="1"/>
          <p:nvPr/>
        </p:nvSpPr>
        <p:spPr>
          <a:xfrm>
            <a:off x="8252008" y="2867392"/>
            <a:ext cx="6274713" cy="2026196"/>
          </a:xfrm>
          <a:prstGeom prst="rect">
            <a:avLst/>
          </a:prstGeom>
        </p:spPr>
        <p:txBody>
          <a:bodyPr wrap="square" lIns="0" tIns="0" rIns="0" bIns="0" rtlCol="0" anchor="t">
            <a:spAutoFit/>
          </a:bodyPr>
          <a:lstStyle/>
          <a:p>
            <a:pPr defTabSz="1755648" hangingPunct="0">
              <a:spcBef>
                <a:spcPts val="96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altLang="zh-CN" sz="1800" b="1" kern="0" dirty="0">
                <a:solidFill>
                  <a:srgbClr val="0F6DFF"/>
                </a:solidFill>
                <a:latin typeface="IBM Plex Sans" panose="020B0503050203000203" pitchFamily="34" charset="0"/>
                <a:ea typeface="黑体" panose="02010609060101010101" pitchFamily="49" charset="-122"/>
                <a:sym typeface="IBM Plex Sans"/>
              </a:rPr>
              <a:t>How IBM Did It</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kern="0" dirty="0">
                <a:solidFill>
                  <a:srgbClr val="000000"/>
                </a:solidFill>
                <a:latin typeface="IBM Plex Sans" panose="020B0503050203000203" pitchFamily="34" charset="0"/>
                <a:sym typeface="IBM Plex Sans"/>
              </a:rPr>
              <a:t>Initiating, sustaining, and governing talent and enterprise-wide cultural change initiatives at scale</a:t>
            </a:r>
          </a:p>
          <a:p>
            <a:pPr marL="292101" indent="-292101" defTabSz="1463040" hangingPunct="0">
              <a:spcBef>
                <a:spcPts val="96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kern="0" dirty="0">
                <a:solidFill>
                  <a:srgbClr val="000000"/>
                </a:solidFill>
                <a:latin typeface="IBM Plex Sans" panose="020B0503050203000203" pitchFamily="34" charset="0"/>
                <a:sym typeface="IBM Plex Sans"/>
              </a:rPr>
              <a:t>Staying relevant and flexible through continuous modernization </a:t>
            </a:r>
          </a:p>
          <a:p>
            <a:pPr defTabSz="1463040" hangingPunct="0">
              <a:spcBef>
                <a:spcPts val="64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2000" kern="0" dirty="0">
                <a:solidFill>
                  <a:srgbClr val="FFFFFF"/>
                </a:solidFill>
                <a:latin typeface="IBM Plex Sans Medium" panose="020B0503050203000203" pitchFamily="34" charset="0"/>
                <a:cs typeface="Arial" panose="020B0604020202020204" pitchFamily="34" charset="0"/>
                <a:sym typeface="Arial"/>
              </a:rPr>
              <a:t>pact. </a:t>
            </a:r>
            <a:r>
              <a:rPr lang="en-US" sz="2000" kern="0" dirty="0">
                <a:solidFill>
                  <a:srgbClr val="FFFFFF"/>
                </a:solidFill>
                <a:latin typeface="IBM Plex Sans Light" panose="020B0403050203000203" pitchFamily="34" charset="0"/>
                <a:cs typeface="Arial" panose="020B0604020202020204" pitchFamily="34" charset="0"/>
                <a:sym typeface="Arial"/>
              </a:rPr>
              <a:t>Processing Time Reduced by:</a:t>
            </a:r>
          </a:p>
        </p:txBody>
      </p:sp>
      <p:pic>
        <p:nvPicPr>
          <p:cNvPr id="19" name="图片 18" descr="Alan, VP Lending of a Major Global Bank">
            <a:extLst>
              <a:ext uri="{FF2B5EF4-FFF2-40B4-BE49-F238E27FC236}">
                <a16:creationId xmlns:a16="http://schemas.microsoft.com/office/drawing/2014/main" id="{12A55F11-682C-4AAD-A210-FDD4118F23E0}"/>
              </a:ext>
            </a:extLst>
          </p:cNvPr>
          <p:cNvPicPr>
            <a:picLocks noChangeAspect="1"/>
          </p:cNvPicPr>
          <p:nvPr/>
        </p:nvPicPr>
        <p:blipFill rotWithShape="1">
          <a:blip r:embed="rId4"/>
          <a:srcRect t="2110" b="13493"/>
          <a:stretch/>
        </p:blipFill>
        <p:spPr>
          <a:xfrm>
            <a:off x="8252008" y="41"/>
            <a:ext cx="6378392" cy="2807706"/>
          </a:xfrm>
          <a:prstGeom prst="rect">
            <a:avLst/>
          </a:prstGeom>
        </p:spPr>
      </p:pic>
      <p:sp>
        <p:nvSpPr>
          <p:cNvPr id="6" name="TextBox 25">
            <a:extLst>
              <a:ext uri="{FF2B5EF4-FFF2-40B4-BE49-F238E27FC236}">
                <a16:creationId xmlns:a16="http://schemas.microsoft.com/office/drawing/2014/main" id="{CE0E08A2-D3EA-4857-9FA4-181CD61B279C}"/>
              </a:ext>
            </a:extLst>
          </p:cNvPr>
          <p:cNvSpPr txBox="1"/>
          <p:nvPr/>
        </p:nvSpPr>
        <p:spPr>
          <a:xfrm>
            <a:off x="8252008" y="4585713"/>
            <a:ext cx="5322476" cy="3354765"/>
          </a:xfrm>
          <a:prstGeom prst="rect">
            <a:avLst/>
          </a:prstGeom>
        </p:spPr>
        <p:txBody>
          <a:bodyPr wrap="square" lIns="0" tIns="0" rIns="0" bIns="0" rtlCol="0" anchor="t">
            <a:spAutoFit/>
          </a:bodyPr>
          <a:lstStyle/>
          <a:p>
            <a:pPr defTabSz="1463040" hangingPunct="0">
              <a:spcBef>
                <a:spcPts val="64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b="1" kern="0" dirty="0">
                <a:solidFill>
                  <a:srgbClr val="0F6DFF"/>
                </a:solidFill>
                <a:latin typeface="IBM Plex Sans" panose="020B0503050203000203" pitchFamily="34" charset="0"/>
                <a:ea typeface="黑体" panose="02010609060101010101" pitchFamily="49" charset="-122"/>
                <a:sym typeface="Arial"/>
              </a:rPr>
              <a:t>Impact. </a:t>
            </a:r>
          </a:p>
          <a:p>
            <a:pPr algn="just" defTabSz="1463040" hangingPunct="0">
              <a:spcBef>
                <a:spcPts val="640"/>
              </a:spcBef>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b="1" kern="0" dirty="0" err="1">
                <a:solidFill>
                  <a:srgbClr val="0F6DFF"/>
                </a:solidFill>
                <a:latin typeface="IBM Plex Sans" panose="020B0503050203000203" pitchFamily="34" charset="0"/>
                <a:ea typeface="黑体" panose="02010609060101010101" pitchFamily="49" charset="-122"/>
                <a:sym typeface="Arial"/>
              </a:rPr>
              <a:t>NextGen</a:t>
            </a:r>
            <a:r>
              <a:rPr lang="en-US" sz="1800" b="1" kern="0" dirty="0">
                <a:solidFill>
                  <a:srgbClr val="0F6DFF"/>
                </a:solidFill>
                <a:latin typeface="IBM Plex Sans" panose="020B0503050203000203" pitchFamily="34" charset="0"/>
                <a:ea typeface="黑体" panose="02010609060101010101" pitchFamily="49" charset="-122"/>
                <a:sym typeface="Arial"/>
              </a:rPr>
              <a:t> capability enabled with Talent transformation to meet </a:t>
            </a:r>
            <a:r>
              <a:rPr lang="en-US" sz="1800" b="1" kern="0" dirty="0" err="1">
                <a:solidFill>
                  <a:srgbClr val="0F6DFF"/>
                </a:solidFill>
                <a:latin typeface="IBM Plex Sans" panose="020B0503050203000203" pitchFamily="34" charset="0"/>
                <a:ea typeface="黑体" panose="02010609060101010101" pitchFamily="49" charset="-122"/>
                <a:sym typeface="Arial"/>
              </a:rPr>
              <a:t>NextGen</a:t>
            </a:r>
            <a:r>
              <a:rPr lang="en-US" sz="1800" b="1" kern="0" dirty="0">
                <a:solidFill>
                  <a:srgbClr val="0F6DFF"/>
                </a:solidFill>
                <a:latin typeface="IBM Plex Sans" panose="020B0503050203000203" pitchFamily="34" charset="0"/>
                <a:ea typeface="黑体" panose="02010609060101010101" pitchFamily="49" charset="-122"/>
                <a:sym typeface="Arial"/>
              </a:rPr>
              <a:t> AMR goal to achieve faster time to market &amp; remain competitive towards becoming cognitive enterprise.</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kern="0" dirty="0">
                <a:solidFill>
                  <a:schemeClr val="bg1"/>
                </a:solidFill>
                <a:latin typeface="IBM Plex Sans Medium" panose="020B0503050203000203" pitchFamily="34" charset="0"/>
                <a:cs typeface="Arial" panose="020B0604020202020204" pitchFamily="34" charset="0"/>
                <a:sym typeface="Arial"/>
              </a:rPr>
              <a:t>Competitiveness</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kern="0" dirty="0">
                <a:solidFill>
                  <a:schemeClr val="bg1"/>
                </a:solidFill>
                <a:latin typeface="IBM Plex Sans Medium" panose="020B0503050203000203" pitchFamily="34" charset="0"/>
                <a:cs typeface="Arial" panose="020B0604020202020204" pitchFamily="34" charset="0"/>
                <a:sym typeface="Arial"/>
              </a:rPr>
              <a:t>Faster time to market</a:t>
            </a:r>
          </a:p>
          <a:p>
            <a:pPr marL="342900" indent="-342900" algn="just" defTabSz="1463040" hangingPunct="0">
              <a:spcBef>
                <a:spcPts val="640"/>
              </a:spcBef>
              <a:buFont typeface="Arial" panose="020B0604020202020204" pitchFamily="34" charset="0"/>
              <a:buChar char="•"/>
              <a:tabLst>
                <a:tab pos="203200" algn="l"/>
                <a:tab pos="426720" algn="l"/>
                <a:tab pos="629920" algn="l"/>
                <a:tab pos="853440" algn="l"/>
                <a:tab pos="1056640" algn="l"/>
                <a:tab pos="1280160" algn="l"/>
                <a:tab pos="1483360" algn="l"/>
                <a:tab pos="1706880" algn="l"/>
                <a:tab pos="1910080" algn="l"/>
                <a:tab pos="2133600" algn="l"/>
                <a:tab pos="2336800" algn="l"/>
                <a:tab pos="2560320" algn="l"/>
              </a:tabLst>
              <a:defRPr/>
            </a:pPr>
            <a:r>
              <a:rPr lang="en-US" sz="1800" kern="0" dirty="0">
                <a:solidFill>
                  <a:schemeClr val="bg1"/>
                </a:solidFill>
                <a:latin typeface="IBM Plex Sans Medium" panose="020B0503050203000203" pitchFamily="34" charset="0"/>
                <a:cs typeface="Arial" panose="020B0604020202020204" pitchFamily="34" charset="0"/>
                <a:sym typeface="Arial"/>
              </a:rPr>
              <a:t>With IBM Hybrid platform, Automation solutions potential to tap AI/ML capabilities to get actionable insights towards becoming smart/cognitive enterprise.</a:t>
            </a:r>
          </a:p>
        </p:txBody>
      </p:sp>
    </p:spTree>
    <p:custDataLst>
      <p:tags r:id="rId1"/>
    </p:custDataLst>
    <p:extLst>
      <p:ext uri="{BB962C8B-B14F-4D97-AF65-F5344CB8AC3E}">
        <p14:creationId xmlns:p14="http://schemas.microsoft.com/office/powerpoint/2010/main" val="396133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74AB2C8-B125-4565-9E9C-2F1A60EB886C}"/>
              </a:ext>
            </a:extLst>
          </p:cNvPr>
          <p:cNvGraphicFramePr/>
          <p:nvPr>
            <p:extLst>
              <p:ext uri="{D42A27DB-BD31-4B8C-83A1-F6EECF244321}">
                <p14:modId xmlns:p14="http://schemas.microsoft.com/office/powerpoint/2010/main" val="1667224758"/>
              </p:ext>
            </p:extLst>
          </p:nvPr>
        </p:nvGraphicFramePr>
        <p:xfrm>
          <a:off x="2222500" y="2119150"/>
          <a:ext cx="11861800" cy="5945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50AA4E10-743C-4A89-9C5C-3E1FFBB3F854}"/>
              </a:ext>
            </a:extLst>
          </p:cNvPr>
          <p:cNvSpPr txBox="1"/>
          <p:nvPr/>
        </p:nvSpPr>
        <p:spPr>
          <a:xfrm>
            <a:off x="2383187" y="2980053"/>
            <a:ext cx="1378904" cy="523220"/>
          </a:xfrm>
          <a:prstGeom prst="rect">
            <a:avLst/>
          </a:prstGeom>
          <a:noFill/>
        </p:spPr>
        <p:txBody>
          <a:bodyPr wrap="none" rtlCol="0">
            <a:spAutoFit/>
          </a:bodyPr>
          <a:lstStyle/>
          <a:p>
            <a:pPr algn="ctr"/>
            <a:r>
              <a:rPr lang="en-GB" sz="1400" dirty="0">
                <a:solidFill>
                  <a:srgbClr val="FF0000"/>
                </a:solidFill>
              </a:rPr>
              <a:t>Modernization </a:t>
            </a:r>
            <a:br>
              <a:rPr lang="en-GB" sz="1400" dirty="0">
                <a:solidFill>
                  <a:srgbClr val="FF0000"/>
                </a:solidFill>
              </a:rPr>
            </a:br>
            <a:r>
              <a:rPr lang="en-GB" sz="1400" dirty="0">
                <a:solidFill>
                  <a:srgbClr val="FF0000"/>
                </a:solidFill>
              </a:rPr>
              <a:t>Roadmap</a:t>
            </a:r>
          </a:p>
        </p:txBody>
      </p:sp>
      <p:sp>
        <p:nvSpPr>
          <p:cNvPr id="22" name="TextBox 21">
            <a:extLst>
              <a:ext uri="{FF2B5EF4-FFF2-40B4-BE49-F238E27FC236}">
                <a16:creationId xmlns:a16="http://schemas.microsoft.com/office/drawing/2014/main" id="{D5177AB1-0DF1-475B-8597-6D0457528D04}"/>
              </a:ext>
            </a:extLst>
          </p:cNvPr>
          <p:cNvSpPr txBox="1"/>
          <p:nvPr/>
        </p:nvSpPr>
        <p:spPr>
          <a:xfrm>
            <a:off x="2657280" y="4726328"/>
            <a:ext cx="1603323" cy="535531"/>
          </a:xfrm>
          <a:prstGeom prst="rect">
            <a:avLst/>
          </a:prstGeom>
          <a:noFill/>
        </p:spPr>
        <p:txBody>
          <a:bodyPr wrap="none" rtlCol="0">
            <a:spAutoFit/>
          </a:bodyPr>
          <a:lstStyle/>
          <a:p>
            <a:pPr algn="ctr">
              <a:lnSpc>
                <a:spcPct val="90000"/>
              </a:lnSpc>
              <a:spcBef>
                <a:spcPts val="1200"/>
              </a:spcBef>
              <a:buClr>
                <a:prstClr val="white"/>
              </a:buClr>
              <a:defRPr/>
            </a:pPr>
            <a:r>
              <a:rPr lang="en-GB" sz="1600" dirty="0">
                <a:solidFill>
                  <a:srgbClr val="FF0000"/>
                </a:solidFill>
              </a:rPr>
              <a:t>Talent </a:t>
            </a:r>
            <a:br>
              <a:rPr lang="en-GB" sz="1600" dirty="0">
                <a:solidFill>
                  <a:srgbClr val="FF0000"/>
                </a:solidFill>
              </a:rPr>
            </a:br>
            <a:r>
              <a:rPr lang="en-GB" sz="1600" dirty="0">
                <a:solidFill>
                  <a:srgbClr val="FF0000"/>
                </a:solidFill>
              </a:rPr>
              <a:t>Transformation</a:t>
            </a:r>
          </a:p>
        </p:txBody>
      </p:sp>
      <p:sp>
        <p:nvSpPr>
          <p:cNvPr id="23" name="TextBox 22">
            <a:extLst>
              <a:ext uri="{FF2B5EF4-FFF2-40B4-BE49-F238E27FC236}">
                <a16:creationId xmlns:a16="http://schemas.microsoft.com/office/drawing/2014/main" id="{DEA4B91E-56E5-4C45-9AC1-B6A2AA52EDCB}"/>
              </a:ext>
            </a:extLst>
          </p:cNvPr>
          <p:cNvSpPr txBox="1"/>
          <p:nvPr/>
        </p:nvSpPr>
        <p:spPr>
          <a:xfrm>
            <a:off x="2383187" y="6539381"/>
            <a:ext cx="1260281" cy="646331"/>
          </a:xfrm>
          <a:prstGeom prst="rect">
            <a:avLst/>
          </a:prstGeom>
          <a:noFill/>
        </p:spPr>
        <p:txBody>
          <a:bodyPr wrap="none" rtlCol="0">
            <a:spAutoFit/>
          </a:bodyPr>
          <a:lstStyle/>
          <a:p>
            <a:pPr algn="ctr"/>
            <a:r>
              <a:rPr lang="en-GB" sz="1800" dirty="0">
                <a:solidFill>
                  <a:srgbClr val="FF0000"/>
                </a:solidFill>
              </a:rPr>
              <a:t>Cognitive</a:t>
            </a:r>
            <a:br>
              <a:rPr lang="en-GB" sz="1800" dirty="0">
                <a:solidFill>
                  <a:srgbClr val="FF0000"/>
                </a:solidFill>
              </a:rPr>
            </a:br>
            <a:r>
              <a:rPr lang="en-GB" sz="1800" dirty="0">
                <a:solidFill>
                  <a:srgbClr val="FF0000"/>
                </a:solidFill>
              </a:rPr>
              <a:t>Enterprise</a:t>
            </a:r>
          </a:p>
        </p:txBody>
      </p:sp>
      <p:sp>
        <p:nvSpPr>
          <p:cNvPr id="7" name="Right Arrow 14">
            <a:extLst>
              <a:ext uri="{FF2B5EF4-FFF2-40B4-BE49-F238E27FC236}">
                <a16:creationId xmlns:a16="http://schemas.microsoft.com/office/drawing/2014/main" id="{F8D4E8FA-9296-4EF4-984B-597F120CBCEC}"/>
              </a:ext>
            </a:extLst>
          </p:cNvPr>
          <p:cNvSpPr/>
          <p:nvPr/>
        </p:nvSpPr>
        <p:spPr>
          <a:xfrm>
            <a:off x="1" y="1043888"/>
            <a:ext cx="4814942" cy="1216304"/>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8" name="Title 1">
            <a:extLst>
              <a:ext uri="{FF2B5EF4-FFF2-40B4-BE49-F238E27FC236}">
                <a16:creationId xmlns:a16="http://schemas.microsoft.com/office/drawing/2014/main" id="{E83263A7-9F6C-4DBE-B33C-CA79DFB66A5B}"/>
              </a:ext>
            </a:extLst>
          </p:cNvPr>
          <p:cNvSpPr txBox="1">
            <a:spLocks/>
          </p:cNvSpPr>
          <p:nvPr/>
        </p:nvSpPr>
        <p:spPr>
          <a:xfrm>
            <a:off x="187017" y="461569"/>
            <a:ext cx="6436984" cy="886397"/>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5760" b="0" i="1" dirty="0">
                <a:solidFill>
                  <a:schemeClr val="bg1"/>
                </a:solidFill>
                <a:latin typeface="IBM Plex Sans" panose="020B0503050203000203" pitchFamily="34" charset="0"/>
              </a:rPr>
              <a:t>Elevate</a:t>
            </a:r>
          </a:p>
        </p:txBody>
      </p:sp>
    </p:spTree>
    <p:custDataLst>
      <p:tags r:id="rId1"/>
    </p:custDataLst>
    <p:extLst>
      <p:ext uri="{BB962C8B-B14F-4D97-AF65-F5344CB8AC3E}">
        <p14:creationId xmlns:p14="http://schemas.microsoft.com/office/powerpoint/2010/main" val="2194480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81CF44-F191-BE48-AF1E-7EAF9B722B00}"/>
              </a:ext>
            </a:extLst>
          </p:cNvPr>
          <p:cNvSpPr>
            <a:spLocks noGrp="1"/>
          </p:cNvSpPr>
          <p:nvPr>
            <p:ph type="sldNum" sz="quarter" idx="4294967295"/>
          </p:nvPr>
        </p:nvSpPr>
        <p:spPr>
          <a:xfrm>
            <a:off x="14168121" y="7691120"/>
            <a:ext cx="462280" cy="215901"/>
          </a:xfrm>
          <a:prstGeom prst="rect">
            <a:avLst/>
          </a:prstGeom>
        </p:spPr>
        <p:txBody>
          <a:bodyPr/>
          <a:lstStyle/>
          <a:p>
            <a:fld id="{5B375728-5512-8D47-A62F-A11A0691CF92}" type="slidenum">
              <a:rPr lang="en-US" smtClean="0"/>
              <a:pPr/>
              <a:t>19</a:t>
            </a:fld>
            <a:endParaRPr lang="en-US" dirty="0"/>
          </a:p>
        </p:txBody>
      </p:sp>
    </p:spTree>
    <p:custDataLst>
      <p:tags r:id="rId1"/>
    </p:custDataLst>
    <p:extLst>
      <p:ext uri="{BB962C8B-B14F-4D97-AF65-F5344CB8AC3E}">
        <p14:creationId xmlns:p14="http://schemas.microsoft.com/office/powerpoint/2010/main" val="414981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Diagram 25">
            <a:extLst>
              <a:ext uri="{FF2B5EF4-FFF2-40B4-BE49-F238E27FC236}">
                <a16:creationId xmlns:a16="http://schemas.microsoft.com/office/drawing/2014/main" id="{86C53AE8-0933-4C7E-A0D0-4266D2BBBC45}"/>
              </a:ext>
            </a:extLst>
          </p:cNvPr>
          <p:cNvGraphicFramePr/>
          <p:nvPr>
            <p:extLst>
              <p:ext uri="{D42A27DB-BD31-4B8C-83A1-F6EECF244321}">
                <p14:modId xmlns:p14="http://schemas.microsoft.com/office/powerpoint/2010/main" val="1136164130"/>
              </p:ext>
            </p:extLst>
          </p:nvPr>
        </p:nvGraphicFramePr>
        <p:xfrm>
          <a:off x="-25400" y="584200"/>
          <a:ext cx="14744700" cy="758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Rectangle 32">
            <a:extLst>
              <a:ext uri="{FF2B5EF4-FFF2-40B4-BE49-F238E27FC236}">
                <a16:creationId xmlns:a16="http://schemas.microsoft.com/office/drawing/2014/main" id="{1FFAD6FB-FF54-4D5C-A1B3-887E343E16E3}"/>
              </a:ext>
            </a:extLst>
          </p:cNvPr>
          <p:cNvSpPr/>
          <p:nvPr/>
        </p:nvSpPr>
        <p:spPr bwMode="auto">
          <a:xfrm>
            <a:off x="2091464" y="73025"/>
            <a:ext cx="12205447" cy="42227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36000" tIns="36000" rIns="36000" bIns="36000" numCol="1" rtlCol="0" anchor="t" anchorCtr="0" compatLnSpc="1">
            <a:prstTxWarp prst="textNoShape">
              <a:avLst/>
            </a:prstTxWarp>
          </a:bodyPr>
          <a:lstStyle/>
          <a:p>
            <a:pPr algn="ctr" defTabSz="685983"/>
            <a:r>
              <a:rPr kumimoji="0" lang="en-US" sz="2000" i="0" u="none" strike="noStrike" kern="1200" normalizeH="0" baseline="0" noProof="0" dirty="0">
                <a:ln w="0"/>
                <a:solidFill>
                  <a:srgbClr val="9F1853"/>
                </a:solidFill>
                <a:effectLst>
                  <a:outerShdw blurRad="38100" dist="25400" dir="5400000" algn="ctr" rotWithShape="0">
                    <a:srgbClr val="6E747A">
                      <a:alpha val="43000"/>
                    </a:srgbClr>
                  </a:outerShdw>
                </a:effectLst>
                <a:uLnTx/>
                <a:uFillTx/>
                <a:latin typeface="IBM Plex Sans" panose="020B0503050203000203" pitchFamily="34" charset="0"/>
              </a:rPr>
              <a:t>Connected-cars to Market – The quicker way of applying NextGen HCMS skills for value realization (As-Is)</a:t>
            </a:r>
            <a:endParaRPr kumimoji="0" lang="en-US" sz="2000" i="0" u="none" strike="noStrike" kern="1200" normalizeH="0" baseline="0" noProof="0" dirty="0">
              <a:ln w="0"/>
              <a:solidFill>
                <a:srgbClr val="9F1853"/>
              </a:solidFill>
              <a:effectLst>
                <a:outerShdw blurRad="38100" dist="25400" dir="5400000" algn="ctr" rotWithShape="0">
                  <a:srgbClr val="6E747A">
                    <a:alpha val="43000"/>
                  </a:srgbClr>
                </a:outerShdw>
              </a:effectLst>
              <a:uLnTx/>
              <a:uFillTx/>
              <a:latin typeface="IBM Plex Sans" panose="020B0503050203000203" pitchFamily="34" charset="0"/>
              <a:ea typeface="IBM Plex Sans" charset="0"/>
              <a:cs typeface="IBM Plex Sans" charset="0"/>
            </a:endParaRPr>
          </a:p>
        </p:txBody>
      </p:sp>
      <p:sp>
        <p:nvSpPr>
          <p:cNvPr id="3" name="Right Brace 2">
            <a:extLst>
              <a:ext uri="{FF2B5EF4-FFF2-40B4-BE49-F238E27FC236}">
                <a16:creationId xmlns:a16="http://schemas.microsoft.com/office/drawing/2014/main" id="{40602C70-6E27-4752-8E5D-33285E5FAA00}"/>
              </a:ext>
            </a:extLst>
          </p:cNvPr>
          <p:cNvSpPr/>
          <p:nvPr/>
        </p:nvSpPr>
        <p:spPr bwMode="auto">
          <a:xfrm>
            <a:off x="294976" y="1083357"/>
            <a:ext cx="565533" cy="2414762"/>
          </a:xfrm>
          <a:prstGeom prst="rightBrace">
            <a:avLst>
              <a:gd name="adj1" fmla="val 0"/>
              <a:gd name="adj2" fmla="val 50000"/>
            </a:avLst>
          </a:prstGeom>
          <a:solidFill>
            <a:srgbClr val="FF0000"/>
          </a:solidFill>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r>
              <a:rPr lang="en-US" sz="1600" b="1" dirty="0"/>
              <a:t>Accelerate</a:t>
            </a:r>
          </a:p>
        </p:txBody>
      </p:sp>
      <p:sp>
        <p:nvSpPr>
          <p:cNvPr id="8" name="Right Brace 7">
            <a:extLst>
              <a:ext uri="{FF2B5EF4-FFF2-40B4-BE49-F238E27FC236}">
                <a16:creationId xmlns:a16="http://schemas.microsoft.com/office/drawing/2014/main" id="{27C78D5D-3725-428C-A617-709FC53E8980}"/>
              </a:ext>
            </a:extLst>
          </p:cNvPr>
          <p:cNvSpPr/>
          <p:nvPr/>
        </p:nvSpPr>
        <p:spPr bwMode="auto">
          <a:xfrm>
            <a:off x="294976" y="3571738"/>
            <a:ext cx="672588" cy="1476975"/>
          </a:xfrm>
          <a:prstGeom prst="rightBrace">
            <a:avLst>
              <a:gd name="adj1" fmla="val 0"/>
              <a:gd name="adj2" fmla="val 48560"/>
            </a:avLst>
          </a:prstGeom>
          <a:solidFill>
            <a:srgbClr val="FF0000"/>
          </a:solidFill>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r>
              <a:rPr lang="en-US" sz="1200" b="1" dirty="0"/>
              <a:t>Innovate</a:t>
            </a:r>
          </a:p>
        </p:txBody>
      </p:sp>
      <p:sp>
        <p:nvSpPr>
          <p:cNvPr id="9" name="Right Brace 8">
            <a:extLst>
              <a:ext uri="{FF2B5EF4-FFF2-40B4-BE49-F238E27FC236}">
                <a16:creationId xmlns:a16="http://schemas.microsoft.com/office/drawing/2014/main" id="{D404239F-6864-4D14-AD0E-4AAE5535FA35}"/>
              </a:ext>
            </a:extLst>
          </p:cNvPr>
          <p:cNvSpPr/>
          <p:nvPr/>
        </p:nvSpPr>
        <p:spPr bwMode="auto">
          <a:xfrm>
            <a:off x="307502" y="5129065"/>
            <a:ext cx="565533" cy="2140733"/>
          </a:xfrm>
          <a:prstGeom prst="rightBrace">
            <a:avLst>
              <a:gd name="adj1" fmla="val 0"/>
              <a:gd name="adj2" fmla="val 50000"/>
            </a:avLst>
          </a:prstGeom>
          <a:solidFill>
            <a:srgbClr val="FF0000"/>
          </a:solidFill>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r>
              <a:rPr lang="en-US" sz="1800" b="1" dirty="0"/>
              <a:t>Elevate</a:t>
            </a:r>
          </a:p>
        </p:txBody>
      </p:sp>
    </p:spTree>
    <p:extLst>
      <p:ext uri="{BB962C8B-B14F-4D97-AF65-F5344CB8AC3E}">
        <p14:creationId xmlns:p14="http://schemas.microsoft.com/office/powerpoint/2010/main" val="3679957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D7FE4D-B507-420A-9557-637D504C2C07}"/>
              </a:ext>
            </a:extLst>
          </p:cNvPr>
          <p:cNvSpPr>
            <a:spLocks noGrp="1"/>
          </p:cNvSpPr>
          <p:nvPr>
            <p:ph idx="4294967295"/>
          </p:nvPr>
        </p:nvSpPr>
        <p:spPr>
          <a:xfrm>
            <a:off x="656494" y="324400"/>
            <a:ext cx="13414508" cy="3193346"/>
          </a:xfr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ln w="0"/>
                <a:solidFill>
                  <a:srgbClr val="C00000"/>
                </a:solidFill>
              </a:rPr>
              <a:t>Business Opportunity or Client challenge</a:t>
            </a:r>
            <a:endParaRPr lang="en-US" sz="1200" b="1" dirty="0">
              <a:solidFill>
                <a:srgbClr val="C00000"/>
              </a:solidFill>
            </a:endParaRPr>
          </a:p>
          <a:p>
            <a:pPr marL="171450" indent="-171450">
              <a:buFont typeface="Arial" charset="0"/>
              <a:buChar char="•"/>
            </a:pPr>
            <a:r>
              <a:rPr lang="en-US" sz="1200" dirty="0">
                <a:solidFill>
                  <a:schemeClr val="bg1"/>
                </a:solidFill>
              </a:rPr>
              <a:t>What business problem is the client trying to solve? – </a:t>
            </a:r>
            <a:r>
              <a:rPr lang="en-US" sz="1200" dirty="0">
                <a:solidFill>
                  <a:srgbClr val="FF0000"/>
                </a:solidFill>
              </a:rPr>
              <a:t>Multivendor, Legacy applications, Growing business requirements, </a:t>
            </a:r>
          </a:p>
          <a:p>
            <a:pPr marL="171450" indent="-171450">
              <a:buFont typeface="Arial" charset="0"/>
              <a:buChar char="•"/>
            </a:pPr>
            <a:r>
              <a:rPr lang="en-US" sz="1200" dirty="0">
                <a:solidFill>
                  <a:schemeClr val="bg1"/>
                </a:solidFill>
              </a:rPr>
              <a:t>Is this an innovative solution or a response to an industry trend? – </a:t>
            </a:r>
            <a:r>
              <a:rPr lang="en-US" sz="1200" dirty="0">
                <a:solidFill>
                  <a:srgbClr val="FF0000"/>
                </a:solidFill>
              </a:rPr>
              <a:t>Solution follows IBM NextGen offering and Garage model to Co-create, Co-execute, Co-operate</a:t>
            </a:r>
          </a:p>
          <a:p>
            <a:pPr marL="171450" indent="-171450">
              <a:buFont typeface="Arial" charset="0"/>
              <a:buChar char="•"/>
            </a:pPr>
            <a:r>
              <a:rPr lang="en-US" sz="1200" dirty="0">
                <a:solidFill>
                  <a:schemeClr val="bg1"/>
                </a:solidFill>
              </a:rPr>
              <a:t>Is this a pure technology upgrade/ replacement engagement? – </a:t>
            </a:r>
            <a:r>
              <a:rPr lang="en-US" sz="1200" dirty="0">
                <a:solidFill>
                  <a:srgbClr val="FF0000"/>
                </a:solidFill>
              </a:rPr>
              <a:t>Using client’s existing asset and vendor base, solution attempts to use NextGen offerings to not just meet client SLA but to give value to the client with the help of 3 tracks ACCELERATE, INNOVATE &amp; ELEVATE</a:t>
            </a:r>
          </a:p>
          <a:p>
            <a:pPr marL="171450" indent="-171450" algn="just">
              <a:buFont typeface="Arial" charset="0"/>
              <a:buChar char="•"/>
            </a:pPr>
            <a:r>
              <a:rPr lang="en-US" sz="1200" dirty="0">
                <a:solidFill>
                  <a:schemeClr val="bg1"/>
                </a:solidFill>
              </a:rPr>
              <a:t>What is the compelling reason for the client to act? – </a:t>
            </a:r>
            <a:r>
              <a:rPr lang="en-US" sz="1200" dirty="0">
                <a:solidFill>
                  <a:srgbClr val="FF0000"/>
                </a:solidFill>
              </a:rPr>
              <a:t>Client has large IT asset, multi-vendor team which client seem not able to manage with existing capabilities. Client expect growth in business, seeing quality issues in vendor deliverables, has legacy applications which could cause impact on Client competitive-ness and time to market requirements.</a:t>
            </a:r>
          </a:p>
          <a:p>
            <a:pPr marL="171450" indent="-171450">
              <a:buFont typeface="Arial" charset="0"/>
              <a:buChar char="•"/>
            </a:pPr>
            <a:r>
              <a:rPr lang="en-US" sz="1200" dirty="0">
                <a:solidFill>
                  <a:schemeClr val="bg1"/>
                </a:solidFill>
              </a:rPr>
              <a:t>Describe the scope and complexity of the problem. Does it span several locations and geographies? Are multiple business units involved? What is the complexity of the hardware and software environments with which you are working? – </a:t>
            </a:r>
            <a:r>
              <a:rPr lang="en-US" sz="1200" dirty="0">
                <a:solidFill>
                  <a:srgbClr val="FF0000"/>
                </a:solidFill>
              </a:rPr>
              <a:t>Multivendor, legacy applications, distributed automation, manual testing are the existing complexities in client IT landscape</a:t>
            </a:r>
          </a:p>
          <a:p>
            <a:pPr marL="171450" indent="-171450">
              <a:buFont typeface="Arial" charset="0"/>
              <a:buChar char="•"/>
            </a:pPr>
            <a:r>
              <a:rPr lang="en-US" sz="1200" dirty="0">
                <a:solidFill>
                  <a:schemeClr val="bg1"/>
                </a:solidFill>
              </a:rPr>
              <a:t>Describe your relationship and communications with your client management. – </a:t>
            </a:r>
            <a:r>
              <a:rPr lang="en-US" sz="1200" dirty="0">
                <a:solidFill>
                  <a:srgbClr val="FF0000"/>
                </a:solidFill>
              </a:rPr>
              <a:t>In PM capacity, interact with client on ongoing delivery scope items while looking for providing value to client towards achieving account growth expectations </a:t>
            </a:r>
          </a:p>
          <a:p>
            <a:pPr marL="171450" indent="-171450">
              <a:buFont typeface="Arial" charset="0"/>
              <a:buChar char="•"/>
            </a:pPr>
            <a:endParaRPr lang="en-US" sz="1200" dirty="0">
              <a:solidFill>
                <a:schemeClr val="bg1"/>
              </a:solidFill>
            </a:endParaRPr>
          </a:p>
        </p:txBody>
      </p:sp>
      <p:sp>
        <p:nvSpPr>
          <p:cNvPr id="4" name="Content Placeholder 2">
            <a:extLst>
              <a:ext uri="{FF2B5EF4-FFF2-40B4-BE49-F238E27FC236}">
                <a16:creationId xmlns:a16="http://schemas.microsoft.com/office/drawing/2014/main" id="{440D308F-E98B-4023-AFD1-FD805E32875C}"/>
              </a:ext>
            </a:extLst>
          </p:cNvPr>
          <p:cNvSpPr txBox="1">
            <a:spLocks/>
          </p:cNvSpPr>
          <p:nvPr/>
        </p:nvSpPr>
        <p:spPr>
          <a:xfrm>
            <a:off x="491680" y="3723819"/>
            <a:ext cx="13880536" cy="1490133"/>
          </a:xfrm>
          <a:prstGeom prst="rect">
            <a:avLst/>
          </a:prstGeom>
        </p:spPr>
        <p:txBody>
          <a:bodyPr vert="horz" lIns="91440" tIns="45720" rIns="91440" bIns="45720" rtlCol="0">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914400">
              <a:lnSpc>
                <a:spcPct val="100000"/>
              </a:lnSpc>
              <a:spcBef>
                <a:spcPts val="0"/>
              </a:spcBef>
              <a:buNone/>
              <a:defRPr/>
            </a:pPr>
            <a:r>
              <a:rPr lang="en-US" sz="1200" b="1" dirty="0">
                <a:ln w="0"/>
                <a:solidFill>
                  <a:srgbClr val="C00000"/>
                </a:solidFill>
                <a:latin typeface="IBM Plex Sans" panose="020B0503050203000203" pitchFamily="34" charset="0"/>
              </a:rPr>
              <a:t>Solution:</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Describe the solution proposed for the client.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Solution based on HCM 3 tracks </a:t>
            </a:r>
            <a:r>
              <a:rPr kumimoji="0" lang="en-US" sz="1200" b="0" i="0" u="none" strike="noStrike" kern="1200" cap="none" spc="0" normalizeH="0" baseline="0" noProof="0" dirty="0" err="1">
                <a:ln>
                  <a:noFill/>
                </a:ln>
                <a:solidFill>
                  <a:srgbClr val="FF0000"/>
                </a:solidFill>
                <a:effectLst/>
                <a:uLnTx/>
                <a:uFillTx/>
                <a:latin typeface="IBM Plex Sans Regular"/>
                <a:ea typeface="+mn-ea"/>
                <a:cs typeface="+mn-cs"/>
              </a:rPr>
              <a:t>i</a:t>
            </a:r>
            <a:r>
              <a:rPr lang="en-US" sz="1200" dirty="0">
                <a:solidFill>
                  <a:srgbClr val="FF0000"/>
                </a:solidFill>
                <a:latin typeface="IBM Plex Sans Regular"/>
              </a:rPr>
              <a:t>.e ACCELERATE, INNOVATE, ELEVATE. Proposing IBM offerings to enable client to get rid of pain areas.</a:t>
            </a:r>
            <a:endParaRPr kumimoji="0" lang="en-US" sz="1200" b="0" i="0" u="none" strike="noStrike" kern="1200" cap="none" spc="0" normalizeH="0" baseline="0" noProof="0" dirty="0">
              <a:ln>
                <a:noFill/>
              </a:ln>
              <a:solidFill>
                <a:srgbClr val="FF0000"/>
              </a:solidFill>
              <a:effectLst/>
              <a:uLnTx/>
              <a:uFillTx/>
              <a:latin typeface="IBM Plex Sans Regular"/>
              <a:ea typeface="+mn-ea"/>
              <a:cs typeface="+mn-cs"/>
            </a:endParaRP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What are the key components and capabilities of the solution?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Using NextGen offerings enabling client to achieve cost optimization, faster time to market, maintain competitive-ness</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Describe your specific role on the team in progressing the solution.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 In delivery project manager capacity, continuously meet client SLA and give client value towards getting more business</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What key technical decisions will you</a:t>
            </a:r>
            <a:r>
              <a:rPr kumimoji="0" lang="en-US" sz="1200" b="1" i="0" u="none" strike="noStrike" kern="1200" cap="none" spc="0" normalizeH="0" baseline="0" noProof="0" dirty="0">
                <a:ln>
                  <a:noFill/>
                </a:ln>
                <a:solidFill>
                  <a:schemeClr val="bg1"/>
                </a:solidFill>
                <a:effectLst/>
                <a:uLnTx/>
                <a:uFillTx/>
                <a:latin typeface="IBM Plex Sans Regular"/>
                <a:ea typeface="+mn-ea"/>
                <a:cs typeface="+mn-cs"/>
              </a:rPr>
              <a:t> </a:t>
            </a: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have to make? What alternatives can be considered? What is the reason for your final decision?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Keeping existing client setup wherever possible however uplifting certain areas for which client expressed concern. Promoting IBM solutions to enable ease of integration and manageability at optimized cost. </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What major problems or obstacles do you anticipate and how will you overcome them?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Talent which can help with NextGen transformation could be major focus area along with leader and management support for successful result. </a:t>
            </a:r>
          </a:p>
          <a:p>
            <a:pPr marL="274320" marR="0" lvl="0" indent="-274320" algn="l" defTabSz="1097280" rtl="0" eaLnBrk="1" fontAlgn="auto" latinLnBrk="0" hangingPunct="1">
              <a:lnSpc>
                <a:spcPct val="90000"/>
              </a:lnSpc>
              <a:spcBef>
                <a:spcPts val="120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schemeClr val="bg1"/>
              </a:solidFill>
              <a:effectLst/>
              <a:uLnTx/>
              <a:uFillTx/>
              <a:latin typeface="IBM Plex Sans Regular"/>
              <a:ea typeface="+mn-ea"/>
              <a:cs typeface="+mn-cs"/>
            </a:endParaRPr>
          </a:p>
        </p:txBody>
      </p:sp>
      <p:sp>
        <p:nvSpPr>
          <p:cNvPr id="5" name="Content Placeholder 2">
            <a:extLst>
              <a:ext uri="{FF2B5EF4-FFF2-40B4-BE49-F238E27FC236}">
                <a16:creationId xmlns:a16="http://schemas.microsoft.com/office/drawing/2014/main" id="{6C374641-D3DF-4F92-BCB6-9B4F581C8514}"/>
              </a:ext>
            </a:extLst>
          </p:cNvPr>
          <p:cNvSpPr txBox="1">
            <a:spLocks/>
          </p:cNvSpPr>
          <p:nvPr/>
        </p:nvSpPr>
        <p:spPr>
          <a:xfrm>
            <a:off x="491680" y="5947032"/>
            <a:ext cx="13880536" cy="2184075"/>
          </a:xfrm>
          <a:prstGeom prst="rect">
            <a:avLst/>
          </a:prstGeom>
        </p:spPr>
        <p:txBody>
          <a:bodyPr vert="horz" lIns="91440" tIns="45720" rIns="91440" bIns="45720" rtlCol="0">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defTabSz="914400" fontAlgn="auto">
              <a:lnSpc>
                <a:spcPct val="100000"/>
              </a:lnSpc>
              <a:spcBef>
                <a:spcPts val="0"/>
              </a:spcBef>
              <a:spcAft>
                <a:spcPts val="0"/>
              </a:spcAft>
              <a:buClrTx/>
              <a:buSzTx/>
              <a:buNone/>
              <a:tabLst/>
              <a:defRPr/>
            </a:pPr>
            <a:r>
              <a:rPr lang="en-US" sz="1200" b="1" dirty="0">
                <a:ln w="0"/>
                <a:solidFill>
                  <a:srgbClr val="C00000"/>
                </a:solidFill>
                <a:latin typeface="IBM Plex Sans" panose="020B0503050203000203" pitchFamily="34" charset="0"/>
              </a:rPr>
              <a:t>Result:</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Will the solution meet the client’s requirements?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SIAM, IBM Hybrid cloud, DevSecOps, Automation Control Centre these solutions shall help client achieve cost optimization and faster time-to-market objective</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What will be the business results achieved by the client?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Cost optimization, faster time to market, competitiveness, quality, observability </a:t>
            </a:r>
            <a:r>
              <a:rPr kumimoji="0" lang="en-US" sz="1200" b="0" i="0" u="none" strike="noStrike" kern="1200" cap="none" spc="0" normalizeH="0" baseline="0" noProof="0" dirty="0" err="1">
                <a:ln>
                  <a:noFill/>
                </a:ln>
                <a:solidFill>
                  <a:srgbClr val="FF0000"/>
                </a:solidFill>
                <a:effectLst/>
                <a:uLnTx/>
                <a:uFillTx/>
                <a:latin typeface="IBM Plex Sans Regular"/>
                <a:ea typeface="+mn-ea"/>
                <a:cs typeface="+mn-cs"/>
              </a:rPr>
              <a:t>etc</a:t>
            </a:r>
            <a:endParaRPr kumimoji="0" lang="en-US" sz="1200" b="0" i="0" u="none" strike="noStrike" kern="1200" cap="none" spc="0" normalizeH="0" baseline="0" noProof="0" dirty="0">
              <a:ln>
                <a:noFill/>
              </a:ln>
              <a:solidFill>
                <a:srgbClr val="FF0000"/>
              </a:solidFill>
              <a:effectLst/>
              <a:uLnTx/>
              <a:uFillTx/>
              <a:latin typeface="IBM Plex Sans Regular"/>
              <a:ea typeface="+mn-ea"/>
              <a:cs typeface="+mn-cs"/>
            </a:endParaRP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What will be the business results achieved by IBM? (Productivity gain, Revenue, product placements, architectural control points, and so on)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IBM shall incur lesser cost, by proposing in-house products </a:t>
            </a:r>
            <a:r>
              <a:rPr kumimoji="0" lang="en-US" sz="1200" b="0" i="0" u="none" strike="noStrike" kern="1200" cap="none" spc="0" normalizeH="0" baseline="0" noProof="0" dirty="0" err="1">
                <a:ln>
                  <a:noFill/>
                </a:ln>
                <a:solidFill>
                  <a:srgbClr val="FF0000"/>
                </a:solidFill>
                <a:effectLst/>
                <a:uLnTx/>
                <a:uFillTx/>
                <a:latin typeface="IBM Plex Sans Regular"/>
                <a:ea typeface="+mn-ea"/>
                <a:cs typeface="+mn-cs"/>
              </a:rPr>
              <a:t>gowth</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 in business, with SIAM </a:t>
            </a:r>
            <a:r>
              <a:rPr kumimoji="0" lang="en-US" sz="1200" b="0" i="0" u="none" strike="noStrike" kern="1200" cap="none" spc="0" normalizeH="0" baseline="0" noProof="0" dirty="0" err="1">
                <a:ln>
                  <a:noFill/>
                </a:ln>
                <a:solidFill>
                  <a:srgbClr val="FF0000"/>
                </a:solidFill>
                <a:effectLst/>
                <a:uLnTx/>
                <a:uFillTx/>
                <a:latin typeface="IBM Plex Sans Regular"/>
                <a:ea typeface="+mn-ea"/>
                <a:cs typeface="+mn-cs"/>
              </a:rPr>
              <a:t>etc</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 offering can control service provisioning effectively</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Will this plan of action (POA) lead to additional business for IBM? – </a:t>
            </a:r>
            <a:r>
              <a:rPr kumimoji="0" lang="en-US" sz="1200" b="0" i="0" u="none" strike="noStrike" kern="1200" cap="none" spc="0" normalizeH="0" baseline="0" noProof="0" dirty="0">
                <a:ln>
                  <a:noFill/>
                </a:ln>
                <a:solidFill>
                  <a:srgbClr val="FF0000"/>
                </a:solidFill>
                <a:effectLst/>
                <a:uLnTx/>
                <a:uFillTx/>
                <a:latin typeface="IBM Plex Sans Regular"/>
                <a:ea typeface="+mn-ea"/>
                <a:cs typeface="+mn-cs"/>
              </a:rPr>
              <a:t>Yes</a:t>
            </a:r>
          </a:p>
          <a:p>
            <a:pPr marL="128588" marR="0" lvl="0" indent="-128588" algn="l" defTabSz="1097280" rtl="0" eaLnBrk="1" fontAlgn="auto" latinLnBrk="0" hangingPunct="1">
              <a:lnSpc>
                <a:spcPct val="90000"/>
              </a:lnSpc>
              <a:spcBef>
                <a:spcPts val="1200"/>
              </a:spcBef>
              <a:spcAft>
                <a:spcPts val="0"/>
              </a:spcAft>
              <a:buClrTx/>
              <a:buSzTx/>
              <a:buFont typeface="Arial" charset="0"/>
              <a:buChar char="•"/>
              <a:tabLst/>
              <a:defRPr/>
            </a:pPr>
            <a:r>
              <a:rPr kumimoji="0" lang="en-US" sz="1200" b="0" i="0" u="none" strike="noStrike" kern="1200" cap="none" spc="0" normalizeH="0" baseline="0" noProof="0" dirty="0">
                <a:ln>
                  <a:noFill/>
                </a:ln>
                <a:solidFill>
                  <a:schemeClr val="bg1"/>
                </a:solidFill>
                <a:effectLst/>
                <a:uLnTx/>
                <a:uFillTx/>
                <a:latin typeface="IBM Plex Sans Regular"/>
                <a:ea typeface="+mn-ea"/>
                <a:cs typeface="+mn-cs"/>
              </a:rPr>
              <a:t>Can this POA be reused by others to springboard additional customer deployments? </a:t>
            </a:r>
            <a:r>
              <a:rPr lang="en-US" sz="1200" dirty="0">
                <a:solidFill>
                  <a:schemeClr val="bg1"/>
                </a:solidFill>
                <a:latin typeface="IBM Plex Sans Regular"/>
              </a:rPr>
              <a:t>–</a:t>
            </a:r>
            <a:r>
              <a:rPr lang="en-IN" sz="1200" dirty="0">
                <a:solidFill>
                  <a:schemeClr val="bg1"/>
                </a:solidFill>
                <a:latin typeface="IBM Plex Sans Regular"/>
              </a:rPr>
              <a:t> </a:t>
            </a:r>
            <a:r>
              <a:rPr lang="en-IN" sz="1200" dirty="0">
                <a:solidFill>
                  <a:srgbClr val="FF0000"/>
                </a:solidFill>
                <a:latin typeface="IBM Plex Sans Regular"/>
              </a:rPr>
              <a:t>Depending on each client requirement and as per customer buy-in, solution can be customized to get results.</a:t>
            </a:r>
            <a:endParaRPr lang="en-US" sz="1200" dirty="0">
              <a:solidFill>
                <a:srgbClr val="FF0000"/>
              </a:solidFill>
              <a:latin typeface="IBM Plex Sans Regular"/>
            </a:endParaRPr>
          </a:p>
        </p:txBody>
      </p:sp>
    </p:spTree>
    <p:extLst>
      <p:ext uri="{BB962C8B-B14F-4D97-AF65-F5344CB8AC3E}">
        <p14:creationId xmlns:p14="http://schemas.microsoft.com/office/powerpoint/2010/main" val="3115218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 name="Title 9">
            <a:extLst>
              <a:ext uri="{FF2B5EF4-FFF2-40B4-BE49-F238E27FC236}">
                <a16:creationId xmlns:a16="http://schemas.microsoft.com/office/drawing/2014/main" id="{6CC20DFE-84B9-3447-ABE9-8B9A8F1DD1CD}"/>
              </a:ext>
            </a:extLst>
          </p:cNvPr>
          <p:cNvSpPr>
            <a:spLocks noGrp="1"/>
          </p:cNvSpPr>
          <p:nvPr>
            <p:ph type="title"/>
          </p:nvPr>
        </p:nvSpPr>
        <p:spPr>
          <a:xfrm>
            <a:off x="263729" y="108545"/>
            <a:ext cx="3147286" cy="1839436"/>
          </a:xfrm>
        </p:spPr>
        <p:txBody>
          <a:bodyPr/>
          <a:lstStyle/>
          <a:p>
            <a:r>
              <a:rPr lang="en-US" sz="3360" dirty="0">
                <a:solidFill>
                  <a:schemeClr val="tx1"/>
                </a:solidFill>
              </a:rPr>
              <a:t>PM—HCM</a:t>
            </a:r>
            <a:endParaRPr lang="en-US" sz="10560" dirty="0">
              <a:solidFill>
                <a:schemeClr val="tx1"/>
              </a:solidFill>
            </a:endParaRPr>
          </a:p>
        </p:txBody>
      </p:sp>
      <p:sp>
        <p:nvSpPr>
          <p:cNvPr id="73" name="Text Placeholder 4">
            <a:extLst>
              <a:ext uri="{FF2B5EF4-FFF2-40B4-BE49-F238E27FC236}">
                <a16:creationId xmlns:a16="http://schemas.microsoft.com/office/drawing/2014/main" id="{A992D656-80DC-E941-87F3-DCEA531F6C12}"/>
              </a:ext>
            </a:extLst>
          </p:cNvPr>
          <p:cNvSpPr txBox="1">
            <a:spLocks/>
          </p:cNvSpPr>
          <p:nvPr/>
        </p:nvSpPr>
        <p:spPr>
          <a:xfrm>
            <a:off x="717483" y="398140"/>
            <a:ext cx="3155599" cy="753227"/>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823180">
              <a:defRPr/>
            </a:pPr>
            <a:r>
              <a:rPr lang="en-US" sz="2400" b="1" dirty="0">
                <a:solidFill>
                  <a:schemeClr val="accent1">
                    <a:lumMod val="75000"/>
                  </a:schemeClr>
                </a:solidFill>
                <a:latin typeface="IBM Plex Sans" panose="020B0503050203000203" pitchFamily="34" charset="0"/>
              </a:rPr>
              <a:t>High Level Action / Implementation Plan</a:t>
            </a:r>
          </a:p>
        </p:txBody>
      </p:sp>
      <p:graphicFrame>
        <p:nvGraphicFramePr>
          <p:cNvPr id="74" name="Table 4">
            <a:extLst>
              <a:ext uri="{FF2B5EF4-FFF2-40B4-BE49-F238E27FC236}">
                <a16:creationId xmlns:a16="http://schemas.microsoft.com/office/drawing/2014/main" id="{97C4D590-E339-AB48-903F-1587418287DB}"/>
              </a:ext>
            </a:extLst>
          </p:cNvPr>
          <p:cNvGraphicFramePr>
            <a:graphicFrameLocks noGrp="1"/>
          </p:cNvGraphicFramePr>
          <p:nvPr>
            <p:extLst>
              <p:ext uri="{D42A27DB-BD31-4B8C-83A1-F6EECF244321}">
                <p14:modId xmlns:p14="http://schemas.microsoft.com/office/powerpoint/2010/main" val="1215483124"/>
              </p:ext>
            </p:extLst>
          </p:nvPr>
        </p:nvGraphicFramePr>
        <p:xfrm>
          <a:off x="3873082" y="1389965"/>
          <a:ext cx="10318102" cy="6435939"/>
        </p:xfrm>
        <a:graphic>
          <a:graphicData uri="http://schemas.openxmlformats.org/drawingml/2006/table">
            <a:tbl>
              <a:tblPr firstRow="1" bandRow="1"/>
              <a:tblGrid>
                <a:gridCol w="1706378">
                  <a:extLst>
                    <a:ext uri="{9D8B030D-6E8A-4147-A177-3AD203B41FA5}">
                      <a16:colId xmlns:a16="http://schemas.microsoft.com/office/drawing/2014/main" val="2446078205"/>
                    </a:ext>
                  </a:extLst>
                </a:gridCol>
                <a:gridCol w="755122">
                  <a:extLst>
                    <a:ext uri="{9D8B030D-6E8A-4147-A177-3AD203B41FA5}">
                      <a16:colId xmlns:a16="http://schemas.microsoft.com/office/drawing/2014/main" val="409521086"/>
                    </a:ext>
                  </a:extLst>
                </a:gridCol>
                <a:gridCol w="803147">
                  <a:extLst>
                    <a:ext uri="{9D8B030D-6E8A-4147-A177-3AD203B41FA5}">
                      <a16:colId xmlns:a16="http://schemas.microsoft.com/office/drawing/2014/main" val="4090851320"/>
                    </a:ext>
                  </a:extLst>
                </a:gridCol>
                <a:gridCol w="813781">
                  <a:extLst>
                    <a:ext uri="{9D8B030D-6E8A-4147-A177-3AD203B41FA5}">
                      <a16:colId xmlns:a16="http://schemas.microsoft.com/office/drawing/2014/main" val="3520931121"/>
                    </a:ext>
                  </a:extLst>
                </a:gridCol>
                <a:gridCol w="824416">
                  <a:extLst>
                    <a:ext uri="{9D8B030D-6E8A-4147-A177-3AD203B41FA5}">
                      <a16:colId xmlns:a16="http://schemas.microsoft.com/office/drawing/2014/main" val="4011471818"/>
                    </a:ext>
                  </a:extLst>
                </a:gridCol>
                <a:gridCol w="835054">
                  <a:extLst>
                    <a:ext uri="{9D8B030D-6E8A-4147-A177-3AD203B41FA5}">
                      <a16:colId xmlns:a16="http://schemas.microsoft.com/office/drawing/2014/main" val="3833661652"/>
                    </a:ext>
                  </a:extLst>
                </a:gridCol>
                <a:gridCol w="845692">
                  <a:extLst>
                    <a:ext uri="{9D8B030D-6E8A-4147-A177-3AD203B41FA5}">
                      <a16:colId xmlns:a16="http://schemas.microsoft.com/office/drawing/2014/main" val="892579051"/>
                    </a:ext>
                  </a:extLst>
                </a:gridCol>
                <a:gridCol w="738392">
                  <a:extLst>
                    <a:ext uri="{9D8B030D-6E8A-4147-A177-3AD203B41FA5}">
                      <a16:colId xmlns:a16="http://schemas.microsoft.com/office/drawing/2014/main" val="1243990302"/>
                    </a:ext>
                  </a:extLst>
                </a:gridCol>
                <a:gridCol w="749030">
                  <a:extLst>
                    <a:ext uri="{9D8B030D-6E8A-4147-A177-3AD203B41FA5}">
                      <a16:colId xmlns:a16="http://schemas.microsoft.com/office/drawing/2014/main" val="1774630705"/>
                    </a:ext>
                  </a:extLst>
                </a:gridCol>
                <a:gridCol w="749030">
                  <a:extLst>
                    <a:ext uri="{9D8B030D-6E8A-4147-A177-3AD203B41FA5}">
                      <a16:colId xmlns:a16="http://schemas.microsoft.com/office/drawing/2014/main" val="1115534012"/>
                    </a:ext>
                  </a:extLst>
                </a:gridCol>
                <a:gridCol w="768876">
                  <a:extLst>
                    <a:ext uri="{9D8B030D-6E8A-4147-A177-3AD203B41FA5}">
                      <a16:colId xmlns:a16="http://schemas.microsoft.com/office/drawing/2014/main" val="1089956952"/>
                    </a:ext>
                  </a:extLst>
                </a:gridCol>
                <a:gridCol w="729184">
                  <a:extLst>
                    <a:ext uri="{9D8B030D-6E8A-4147-A177-3AD203B41FA5}">
                      <a16:colId xmlns:a16="http://schemas.microsoft.com/office/drawing/2014/main" val="364045337"/>
                    </a:ext>
                  </a:extLst>
                </a:gridCol>
              </a:tblGrid>
              <a:tr h="423755">
                <a:tc rowSpan="2">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endParaRPr lang="en-US" sz="1200" dirty="0">
                        <a:solidFill>
                          <a:schemeClr val="tx1"/>
                        </a:solidFill>
                        <a:latin typeface="IBM Plex Sans" panose="020B0503050203000203" pitchFamily="34" charset="0"/>
                      </a:endParaRPr>
                    </a:p>
                  </a:txBody>
                  <a:tcPr marL="109728" marR="109728" marT="54864" marB="54864">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gridSpan="7">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pPr algn="ctr"/>
                      <a:r>
                        <a:rPr lang="en-US" sz="1000" dirty="0">
                          <a:solidFill>
                            <a:srgbClr val="FF0000"/>
                          </a:solidFill>
                        </a:rPr>
                        <a:t>Y0/Y1</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IN"/>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pPr algn="ctr"/>
                      <a:r>
                        <a:rPr lang="en-US" sz="1000" dirty="0">
                          <a:solidFill>
                            <a:srgbClr val="FF0000"/>
                          </a:solidFill>
                        </a:rPr>
                        <a:t>Y2</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pPr algn="ctr"/>
                      <a:r>
                        <a:rPr lang="en-US" sz="1000" dirty="0">
                          <a:solidFill>
                            <a:srgbClr val="FF0000"/>
                          </a:solidFill>
                        </a:rPr>
                        <a:t>Y3</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b="1" kern="1200">
                          <a:solidFill>
                            <a:schemeClr val="dk1"/>
                          </a:solidFill>
                          <a:latin typeface="IBM Plex Sans Regular"/>
                        </a:defRPr>
                      </a:lvl1pPr>
                      <a:lvl2pPr marL="457200" algn="l" defTabSz="457200" rtl="0" eaLnBrk="1" latinLnBrk="0" hangingPunct="1">
                        <a:defRPr sz="1800" b="1" kern="1200">
                          <a:solidFill>
                            <a:schemeClr val="dk1"/>
                          </a:solidFill>
                          <a:latin typeface="IBM Plex Sans Regular"/>
                        </a:defRPr>
                      </a:lvl2pPr>
                      <a:lvl3pPr marL="914400" algn="l" defTabSz="457200" rtl="0" eaLnBrk="1" latinLnBrk="0" hangingPunct="1">
                        <a:defRPr sz="1800" b="1" kern="1200">
                          <a:solidFill>
                            <a:schemeClr val="dk1"/>
                          </a:solidFill>
                          <a:latin typeface="IBM Plex Sans Regular"/>
                        </a:defRPr>
                      </a:lvl3pPr>
                      <a:lvl4pPr marL="1371600" algn="l" defTabSz="457200" rtl="0" eaLnBrk="1" latinLnBrk="0" hangingPunct="1">
                        <a:defRPr sz="1800" b="1" kern="1200">
                          <a:solidFill>
                            <a:schemeClr val="dk1"/>
                          </a:solidFill>
                          <a:latin typeface="IBM Plex Sans Regular"/>
                        </a:defRPr>
                      </a:lvl4pPr>
                      <a:lvl5pPr marL="1828800" algn="l" defTabSz="457200" rtl="0" eaLnBrk="1" latinLnBrk="0" hangingPunct="1">
                        <a:defRPr sz="1800" b="1" kern="1200">
                          <a:solidFill>
                            <a:schemeClr val="dk1"/>
                          </a:solidFill>
                          <a:latin typeface="IBM Plex Sans Regular"/>
                        </a:defRPr>
                      </a:lvl5pPr>
                      <a:lvl6pPr marL="2286000" algn="l" defTabSz="457200" rtl="0" eaLnBrk="1" latinLnBrk="0" hangingPunct="1">
                        <a:defRPr sz="1800" b="1" kern="1200">
                          <a:solidFill>
                            <a:schemeClr val="dk1"/>
                          </a:solidFill>
                          <a:latin typeface="IBM Plex Sans Regular"/>
                        </a:defRPr>
                      </a:lvl6pPr>
                      <a:lvl7pPr marL="2743200" algn="l" defTabSz="457200" rtl="0" eaLnBrk="1" latinLnBrk="0" hangingPunct="1">
                        <a:defRPr sz="1800" b="1" kern="1200">
                          <a:solidFill>
                            <a:schemeClr val="dk1"/>
                          </a:solidFill>
                          <a:latin typeface="IBM Plex Sans Regular"/>
                        </a:defRPr>
                      </a:lvl7pPr>
                      <a:lvl8pPr marL="3200400" algn="l" defTabSz="457200" rtl="0" eaLnBrk="1" latinLnBrk="0" hangingPunct="1">
                        <a:defRPr sz="1800" b="1" kern="1200">
                          <a:solidFill>
                            <a:schemeClr val="dk1"/>
                          </a:solidFill>
                          <a:latin typeface="IBM Plex Sans Regular"/>
                        </a:defRPr>
                      </a:lvl8pPr>
                      <a:lvl9pPr marL="3657600" algn="l" defTabSz="457200" rtl="0" eaLnBrk="1" latinLnBrk="0" hangingPunct="1">
                        <a:defRPr sz="1800" b="1" kern="1200">
                          <a:solidFill>
                            <a:schemeClr val="dk1"/>
                          </a:solidFill>
                          <a:latin typeface="IBM Plex Sans Regular"/>
                        </a:defRPr>
                      </a:lvl9pPr>
                    </a:lstStyle>
                    <a:p>
                      <a:pPr algn="ctr"/>
                      <a:r>
                        <a:rPr lang="en-US" sz="1000" dirty="0">
                          <a:solidFill>
                            <a:srgbClr val="FF0000"/>
                          </a:solidFill>
                        </a:rPr>
                        <a:t>Y4</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165079382"/>
                  </a:ext>
                </a:extLst>
              </a:tr>
              <a:tr h="423755">
                <a:tc vMerge="1">
                  <a:txBody>
                    <a:bodyPr/>
                    <a:lstStyle/>
                    <a:p>
                      <a:endParaRPr lang="en-US" sz="1000" dirty="0">
                        <a:solidFill>
                          <a:schemeClr val="bg1"/>
                        </a:solidFill>
                        <a:latin typeface="IBM Plex Sans" panose="020B050305020300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r>
                        <a:rPr lang="en-US" sz="1000" dirty="0">
                          <a:solidFill>
                            <a:srgbClr val="FF0000"/>
                          </a:solidFill>
                        </a:rPr>
                        <a:t>W1 </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W2</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W3</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W4</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M2</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M3</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000" dirty="0">
                          <a:solidFill>
                            <a:srgbClr val="FF0000"/>
                          </a:solidFill>
                        </a:rPr>
                        <a:t>M4</a:t>
                      </a:r>
                      <a:endParaRPr lang="en-IN" sz="1200" dirty="0">
                        <a:solidFill>
                          <a:srgbClr val="FF0000"/>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r>
                        <a:rPr lang="en-US" sz="1000" dirty="0">
                          <a:solidFill>
                            <a:srgbClr val="FF0000"/>
                          </a:solidFill>
                        </a:rPr>
                        <a:t>M5-M12</a:t>
                      </a: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000" dirty="0">
                        <a:solidFill>
                          <a:srgbClr val="FF0000"/>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704624479"/>
                  </a:ext>
                </a:extLst>
              </a:tr>
              <a:tr h="661057">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100" b="1" dirty="0">
                          <a:solidFill>
                            <a:schemeClr val="bg1"/>
                          </a:solidFill>
                        </a:rPr>
                        <a:t>IBM Garage</a:t>
                      </a:r>
                      <a:endParaRPr lang="en-US" sz="1100" b="1"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07693253"/>
                  </a:ext>
                </a:extLst>
              </a:tr>
              <a:tr h="661057">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100" b="1" dirty="0">
                          <a:solidFill>
                            <a:schemeClr val="bg1"/>
                          </a:solidFill>
                        </a:rPr>
                        <a:t>SIAM &amp; SNOW</a:t>
                      </a:r>
                      <a:endParaRPr lang="en-US" sz="1100" b="1"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271334839"/>
                  </a:ext>
                </a:extLst>
              </a:tr>
              <a:tr h="661057">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l"/>
                      <a:r>
                        <a:rPr lang="en-US" sz="1100" b="1" dirty="0">
                          <a:solidFill>
                            <a:schemeClr val="bg1"/>
                          </a:solidFill>
                        </a:rPr>
                        <a:t>IBM Devops Command</a:t>
                      </a:r>
                    </a:p>
                    <a:p>
                      <a:pPr algn="l"/>
                      <a:r>
                        <a:rPr lang="en-US" sz="1100" b="1" dirty="0">
                          <a:solidFill>
                            <a:schemeClr val="bg1"/>
                          </a:solidFill>
                          <a:latin typeface="IBM Plex Sans" panose="020B0503050203000203" pitchFamily="34" charset="0"/>
                        </a:rPr>
                        <a:t>Centre</a:t>
                      </a: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72420689"/>
                  </a:ext>
                </a:extLst>
              </a:tr>
              <a:tr h="694958">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100" b="1" dirty="0">
                          <a:solidFill>
                            <a:schemeClr val="bg1"/>
                          </a:solidFill>
                          <a:latin typeface="IBM Plex Sans" panose="020B0503050203000203" pitchFamily="34" charset="0"/>
                        </a:rPr>
                        <a:t>IBM Automation Operation Command Centre</a:t>
                      </a: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4293926258"/>
                  </a:ext>
                </a:extLst>
              </a:tr>
              <a:tr h="661057">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r>
                        <a:rPr lang="en-US" sz="1100" b="1" dirty="0">
                          <a:solidFill>
                            <a:schemeClr val="bg1"/>
                          </a:solidFill>
                        </a:rPr>
                        <a:t>IT Control Tower &amp;</a:t>
                      </a:r>
                    </a:p>
                    <a:p>
                      <a:r>
                        <a:rPr lang="en-US" sz="1100" b="1" dirty="0">
                          <a:solidFill>
                            <a:schemeClr val="bg1"/>
                          </a:solidFill>
                          <a:latin typeface="IBM Plex Sans" panose="020B0503050203000203" pitchFamily="34" charset="0"/>
                        </a:rPr>
                        <a:t>Process Mining</a:t>
                      </a: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73163832"/>
                  </a:ext>
                </a:extLst>
              </a:tr>
              <a:tr h="661057">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r>
                        <a:rPr lang="en-US" sz="1100" b="1" kern="1200" dirty="0" err="1">
                          <a:solidFill>
                            <a:schemeClr val="bg1"/>
                          </a:solidFill>
                          <a:latin typeface="IBM Plex Sans Regular"/>
                          <a:ea typeface="+mn-ea"/>
                          <a:cs typeface="+mn-cs"/>
                        </a:rPr>
                        <a:t>AMRoadmap</a:t>
                      </a:r>
                      <a:endParaRPr lang="en-US" sz="1100" b="1" kern="1200" dirty="0">
                        <a:solidFill>
                          <a:schemeClr val="bg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33108493"/>
                  </a:ext>
                </a:extLst>
              </a:tr>
              <a:tr h="794093">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marR="0" lvl="0" indent="0" algn="l" defTabSz="609576"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rPr>
                        <a:t>Hybrid Cloud</a:t>
                      </a:r>
                      <a:endParaRPr lang="en-US" sz="1100" b="1" kern="1200" dirty="0">
                        <a:solidFill>
                          <a:schemeClr val="bg1"/>
                        </a:solidFill>
                        <a:latin typeface="IBM Plex Sans" panose="020B0503050203000203" pitchFamily="34" charset="0"/>
                        <a:ea typeface="+mn-ea"/>
                        <a:cs typeface="+mn-cs"/>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IN" sz="1800" dirty="0">
                        <a:solidFill>
                          <a:schemeClr val="bg1"/>
                        </a:solidFill>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algn="ctr"/>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endParaRPr lang="en-US" sz="1800" dirty="0">
                        <a:solidFill>
                          <a:schemeClr val="bg1"/>
                        </a:solidFill>
                        <a:latin typeface="IBM Plex Sans" panose="020B0503050203000203" pitchFamily="34" charset="0"/>
                      </a:endParaRPr>
                    </a:p>
                  </a:txBody>
                  <a:tcPr marL="82296" marR="82296" marT="41148" marB="41148" anchor="ctr">
                    <a:lnL w="12700" cmpd="sng">
                      <a:solidFill>
                        <a:srgbClr val="BAE6FF"/>
                      </a:solidFill>
                    </a:lnL>
                    <a:lnR w="12700" cmpd="sng">
                      <a:solidFill>
                        <a:srgbClr val="BAE6FF"/>
                      </a:solidFill>
                    </a:lnR>
                    <a:lnT w="12700" cmpd="sng">
                      <a:solidFill>
                        <a:srgbClr val="BAE6FF"/>
                      </a:solidFill>
                    </a:lnT>
                    <a:lnB w="12700" cap="flat" cmpd="sng" algn="ctr">
                      <a:solidFill>
                        <a:srgbClr val="BAE6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43305025"/>
                  </a:ext>
                </a:extLst>
              </a:tr>
              <a:tr h="794093">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r>
                        <a:rPr lang="en-US" sz="1100" b="1" kern="1200" dirty="0">
                          <a:solidFill>
                            <a:schemeClr val="bg1"/>
                          </a:solidFill>
                          <a:latin typeface="IBM Plex Sans Regular"/>
                          <a:ea typeface="+mn-ea"/>
                          <a:cs typeface="+mn-cs"/>
                        </a:rPr>
                        <a:t>Talent Transformation &amp; Cognitive </a:t>
                      </a:r>
                      <a:r>
                        <a:rPr lang="en-US" sz="1100" b="1" kern="1200" dirty="0" err="1">
                          <a:solidFill>
                            <a:schemeClr val="bg1"/>
                          </a:solidFill>
                          <a:latin typeface="IBM Plex Sans Regular"/>
                          <a:ea typeface="+mn-ea"/>
                          <a:cs typeface="+mn-cs"/>
                        </a:rPr>
                        <a:t>Entreprise</a:t>
                      </a:r>
                      <a:endParaRPr lang="en-US" sz="1100" b="1" kern="1200" dirty="0">
                        <a:solidFill>
                          <a:schemeClr val="bg1"/>
                        </a:solidFill>
                        <a:latin typeface="IBM Plex Sans Regular"/>
                        <a:ea typeface="+mn-ea"/>
                        <a:cs typeface="+mn-cs"/>
                      </a:endParaRPr>
                    </a:p>
                  </a:txBody>
                  <a:tcPr marL="82296" marR="82296" marT="41148" marB="41148" anchor="ctr">
                    <a:lnL w="12700" cmpd="sng">
                      <a:solidFill>
                        <a:srgbClr val="BAE6FF"/>
                      </a:solidFill>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IN"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ap="flat" cmpd="sng" algn="ctr">
                      <a:solidFill>
                        <a:srgbClr val="BAE6FF"/>
                      </a:solidFill>
                      <a:prstDash val="solid"/>
                      <a:round/>
                      <a:headEnd type="none" w="med" len="med"/>
                      <a:tailEnd type="none" w="med" len="med"/>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tc>
                  <a:txBody>
                    <a:bodyPr/>
                    <a:lstStyle>
                      <a:lvl1pPr marL="0" algn="l" defTabSz="457200" rtl="0" eaLnBrk="1" latinLnBrk="0" hangingPunct="1">
                        <a:defRPr sz="1800" kern="1200">
                          <a:solidFill>
                            <a:schemeClr val="dk1"/>
                          </a:solidFill>
                          <a:latin typeface="IBM Plex Sans Regular"/>
                        </a:defRPr>
                      </a:lvl1pPr>
                      <a:lvl2pPr marL="457200" algn="l" defTabSz="457200" rtl="0" eaLnBrk="1" latinLnBrk="0" hangingPunct="1">
                        <a:defRPr sz="1800" kern="1200">
                          <a:solidFill>
                            <a:schemeClr val="dk1"/>
                          </a:solidFill>
                          <a:latin typeface="IBM Plex Sans Regular"/>
                        </a:defRPr>
                      </a:lvl2pPr>
                      <a:lvl3pPr marL="914400" algn="l" defTabSz="457200" rtl="0" eaLnBrk="1" latinLnBrk="0" hangingPunct="1">
                        <a:defRPr sz="1800" kern="1200">
                          <a:solidFill>
                            <a:schemeClr val="dk1"/>
                          </a:solidFill>
                          <a:latin typeface="IBM Plex Sans Regular"/>
                        </a:defRPr>
                      </a:lvl3pPr>
                      <a:lvl4pPr marL="1371600" algn="l" defTabSz="457200" rtl="0" eaLnBrk="1" latinLnBrk="0" hangingPunct="1">
                        <a:defRPr sz="1800" kern="1200">
                          <a:solidFill>
                            <a:schemeClr val="dk1"/>
                          </a:solidFill>
                          <a:latin typeface="IBM Plex Sans Regular"/>
                        </a:defRPr>
                      </a:lvl4pPr>
                      <a:lvl5pPr marL="1828800" algn="l" defTabSz="457200" rtl="0" eaLnBrk="1" latinLnBrk="0" hangingPunct="1">
                        <a:defRPr sz="1800" kern="1200">
                          <a:solidFill>
                            <a:schemeClr val="dk1"/>
                          </a:solidFill>
                          <a:latin typeface="IBM Plex Sans Regular"/>
                        </a:defRPr>
                      </a:lvl5pPr>
                      <a:lvl6pPr marL="2286000" algn="l" defTabSz="457200" rtl="0" eaLnBrk="1" latinLnBrk="0" hangingPunct="1">
                        <a:defRPr sz="1800" kern="1200">
                          <a:solidFill>
                            <a:schemeClr val="dk1"/>
                          </a:solidFill>
                          <a:latin typeface="IBM Plex Sans Regular"/>
                        </a:defRPr>
                      </a:lvl6pPr>
                      <a:lvl7pPr marL="2743200" algn="l" defTabSz="457200" rtl="0" eaLnBrk="1" latinLnBrk="0" hangingPunct="1">
                        <a:defRPr sz="1800" kern="1200">
                          <a:solidFill>
                            <a:schemeClr val="dk1"/>
                          </a:solidFill>
                          <a:latin typeface="IBM Plex Sans Regular"/>
                        </a:defRPr>
                      </a:lvl7pPr>
                      <a:lvl8pPr marL="3200400" algn="l" defTabSz="457200" rtl="0" eaLnBrk="1" latinLnBrk="0" hangingPunct="1">
                        <a:defRPr sz="1800" kern="1200">
                          <a:solidFill>
                            <a:schemeClr val="dk1"/>
                          </a:solidFill>
                          <a:latin typeface="IBM Plex Sans Regular"/>
                        </a:defRPr>
                      </a:lvl8pPr>
                      <a:lvl9pPr marL="3657600" algn="l" defTabSz="457200" rtl="0" eaLnBrk="1" latinLnBrk="0" hangingPunct="1">
                        <a:defRPr sz="1800" kern="1200">
                          <a:solidFill>
                            <a:schemeClr val="dk1"/>
                          </a:solidFill>
                          <a:latin typeface="IBM Plex Sans Regular"/>
                        </a:defRPr>
                      </a:lvl9pPr>
                    </a:lstStyle>
                    <a:p>
                      <a:pPr marL="0" algn="l" defTabSz="457200" rtl="0" eaLnBrk="1" latinLnBrk="0" hangingPunct="1"/>
                      <a:endParaRPr lang="en-US" sz="1100" b="1" kern="1200" dirty="0">
                        <a:solidFill>
                          <a:schemeClr val="tx1"/>
                        </a:solidFill>
                        <a:latin typeface="IBM Plex Sans Regular"/>
                        <a:ea typeface="+mn-ea"/>
                        <a:cs typeface="+mn-cs"/>
                      </a:endParaRPr>
                    </a:p>
                  </a:txBody>
                  <a:tcPr marL="82296" marR="82296" marT="41148" marB="41148" anchor="ctr">
                    <a:lnL w="12700" cap="flat" cmpd="sng" algn="ctr">
                      <a:solidFill>
                        <a:srgbClr val="BAE6FF"/>
                      </a:solidFill>
                      <a:prstDash val="solid"/>
                      <a:round/>
                      <a:headEnd type="none" w="med" len="med"/>
                      <a:tailEnd type="none" w="med" len="med"/>
                    </a:lnL>
                    <a:lnR w="12700" cmpd="sng">
                      <a:solidFill>
                        <a:srgbClr val="BAE6FF"/>
                      </a:solidFill>
                    </a:lnR>
                    <a:lnT w="12700" cmpd="sng">
                      <a:solidFill>
                        <a:srgbClr val="BAE6FF"/>
                      </a:solidFill>
                    </a:lnT>
                    <a:lnB w="12700" cmpd="sng">
                      <a:solidFill>
                        <a:srgbClr val="BAE6FF"/>
                      </a:solidFill>
                    </a:lnB>
                    <a:lnTlToBr w="12700" cmpd="sng">
                      <a:noFill/>
                      <a:prstDash val="solid"/>
                    </a:lnTlToBr>
                    <a:lnBlToTr w="12700" cmpd="sng">
                      <a:noFill/>
                      <a:prstDash val="solid"/>
                    </a:lnBlToTr>
                    <a:solidFill>
                      <a:srgbClr val="78A9FF"/>
                    </a:solidFill>
                  </a:tcPr>
                </a:tc>
                <a:extLst>
                  <a:ext uri="{0D108BD9-81ED-4DB2-BD59-A6C34878D82A}">
                    <a16:rowId xmlns:a16="http://schemas.microsoft.com/office/drawing/2014/main" val="1324740250"/>
                  </a:ext>
                </a:extLst>
              </a:tr>
            </a:tbl>
          </a:graphicData>
        </a:graphic>
      </p:graphicFrame>
      <p:sp>
        <p:nvSpPr>
          <p:cNvPr id="75" name="Shape 3963">
            <a:extLst>
              <a:ext uri="{FF2B5EF4-FFF2-40B4-BE49-F238E27FC236}">
                <a16:creationId xmlns:a16="http://schemas.microsoft.com/office/drawing/2014/main" id="{C64B04C4-6AAD-514D-BC25-E4C818760360}"/>
              </a:ext>
            </a:extLst>
          </p:cNvPr>
          <p:cNvSpPr/>
          <p:nvPr/>
        </p:nvSpPr>
        <p:spPr>
          <a:xfrm>
            <a:off x="10441459" y="4394338"/>
            <a:ext cx="3056212" cy="355168"/>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Hyper-care, Continuous Usage and Support</a:t>
            </a:r>
            <a:endParaRPr sz="810" dirty="0">
              <a:solidFill>
                <a:srgbClr val="FFFFFF"/>
              </a:solidFill>
              <a:latin typeface="IBM Plex Sans" panose="020B0503050203000203" pitchFamily="34" charset="0"/>
              <a:ea typeface="Open Sans"/>
              <a:cs typeface="Open Sans"/>
              <a:sym typeface="Open Sans"/>
            </a:endParaRPr>
          </a:p>
        </p:txBody>
      </p:sp>
      <p:sp>
        <p:nvSpPr>
          <p:cNvPr id="76" name="Shape 3963">
            <a:extLst>
              <a:ext uri="{FF2B5EF4-FFF2-40B4-BE49-F238E27FC236}">
                <a16:creationId xmlns:a16="http://schemas.microsoft.com/office/drawing/2014/main" id="{8445CEA2-D647-374C-9592-CDD2EF987052}"/>
              </a:ext>
            </a:extLst>
          </p:cNvPr>
          <p:cNvSpPr/>
          <p:nvPr/>
        </p:nvSpPr>
        <p:spPr>
          <a:xfrm>
            <a:off x="5656435" y="5138298"/>
            <a:ext cx="5536938" cy="323342"/>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600" kern="0" dirty="0">
              <a:solidFill>
                <a:srgbClr val="000000"/>
              </a:solidFill>
              <a:latin typeface="IBM Plex Sans" panose="020B0503050203000203" pitchFamily="34" charset="0"/>
              <a:ea typeface="Open Sans"/>
              <a:cs typeface="Open Sans"/>
              <a:sym typeface="Open Sans"/>
            </a:endParaRPr>
          </a:p>
        </p:txBody>
      </p:sp>
      <p:grpSp>
        <p:nvGrpSpPr>
          <p:cNvPr id="77" name="Group 76">
            <a:extLst>
              <a:ext uri="{FF2B5EF4-FFF2-40B4-BE49-F238E27FC236}">
                <a16:creationId xmlns:a16="http://schemas.microsoft.com/office/drawing/2014/main" id="{A3B41AF1-E46B-D143-BF62-C9221FFC98BE}"/>
              </a:ext>
            </a:extLst>
          </p:cNvPr>
          <p:cNvGrpSpPr/>
          <p:nvPr/>
        </p:nvGrpSpPr>
        <p:grpSpPr>
          <a:xfrm>
            <a:off x="9121879" y="844939"/>
            <a:ext cx="3377438" cy="237441"/>
            <a:chOff x="4832857" y="567960"/>
            <a:chExt cx="2814532" cy="197867"/>
          </a:xfrm>
        </p:grpSpPr>
        <p:sp>
          <p:nvSpPr>
            <p:cNvPr id="78" name="Shape 3963">
              <a:extLst>
                <a:ext uri="{FF2B5EF4-FFF2-40B4-BE49-F238E27FC236}">
                  <a16:creationId xmlns:a16="http://schemas.microsoft.com/office/drawing/2014/main" id="{87A50DA1-3276-2545-9A0D-1B2905C79FE8}"/>
                </a:ext>
              </a:extLst>
            </p:cNvPr>
            <p:cNvSpPr/>
            <p:nvPr/>
          </p:nvSpPr>
          <p:spPr>
            <a:xfrm>
              <a:off x="4832857" y="573467"/>
              <a:ext cx="472816" cy="149302"/>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79" name="Shape 3963">
              <a:extLst>
                <a:ext uri="{FF2B5EF4-FFF2-40B4-BE49-F238E27FC236}">
                  <a16:creationId xmlns:a16="http://schemas.microsoft.com/office/drawing/2014/main" id="{C2CC80E1-F4DC-D243-A144-6056F489D188}"/>
                </a:ext>
              </a:extLst>
            </p:cNvPr>
            <p:cNvSpPr/>
            <p:nvPr/>
          </p:nvSpPr>
          <p:spPr>
            <a:xfrm>
              <a:off x="6238811" y="596115"/>
              <a:ext cx="472816" cy="149302"/>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80" name="TextBox 79">
              <a:extLst>
                <a:ext uri="{FF2B5EF4-FFF2-40B4-BE49-F238E27FC236}">
                  <a16:creationId xmlns:a16="http://schemas.microsoft.com/office/drawing/2014/main" id="{7C540372-4C06-3247-B9DA-B298F046FF44}"/>
                </a:ext>
              </a:extLst>
            </p:cNvPr>
            <p:cNvSpPr txBox="1"/>
            <p:nvPr/>
          </p:nvSpPr>
          <p:spPr>
            <a:xfrm>
              <a:off x="5305673" y="573467"/>
              <a:ext cx="933138" cy="192360"/>
            </a:xfrm>
            <a:prstGeom prst="rect">
              <a:avLst/>
            </a:prstGeom>
            <a:noFill/>
          </p:spPr>
          <p:txBody>
            <a:bodyPr wrap="square" rtlCol="0">
              <a:spAutoFit/>
            </a:bodyPr>
            <a:lstStyle/>
            <a:p>
              <a:pPr defTabSz="822960">
                <a:defRPr/>
              </a:pPr>
              <a:r>
                <a:rPr lang="en-US" sz="900" kern="0" dirty="0">
                  <a:solidFill>
                    <a:srgbClr val="565151"/>
                  </a:solidFill>
                  <a:latin typeface="IBM Plex Sans" panose="020B0503050203000203" pitchFamily="34" charset="0"/>
                </a:rPr>
                <a:t>One Time Activity</a:t>
              </a:r>
            </a:p>
          </p:txBody>
        </p:sp>
        <p:sp>
          <p:nvSpPr>
            <p:cNvPr id="81" name="TextBox 80">
              <a:extLst>
                <a:ext uri="{FF2B5EF4-FFF2-40B4-BE49-F238E27FC236}">
                  <a16:creationId xmlns:a16="http://schemas.microsoft.com/office/drawing/2014/main" id="{D7B87E41-216C-894E-8A90-64A6E1944F0F}"/>
                </a:ext>
              </a:extLst>
            </p:cNvPr>
            <p:cNvSpPr txBox="1"/>
            <p:nvPr/>
          </p:nvSpPr>
          <p:spPr>
            <a:xfrm>
              <a:off x="6714251" y="567960"/>
              <a:ext cx="933138" cy="192360"/>
            </a:xfrm>
            <a:prstGeom prst="rect">
              <a:avLst/>
            </a:prstGeom>
            <a:noFill/>
          </p:spPr>
          <p:txBody>
            <a:bodyPr wrap="square" rtlCol="0">
              <a:spAutoFit/>
            </a:bodyPr>
            <a:lstStyle/>
            <a:p>
              <a:pPr defTabSz="822960">
                <a:defRPr/>
              </a:pPr>
              <a:r>
                <a:rPr lang="en-US" sz="900" kern="0" dirty="0">
                  <a:solidFill>
                    <a:srgbClr val="565151"/>
                  </a:solidFill>
                  <a:latin typeface="IBM Plex Sans" panose="020B0503050203000203" pitchFamily="34" charset="0"/>
                </a:rPr>
                <a:t>Ongoing Activity</a:t>
              </a:r>
            </a:p>
          </p:txBody>
        </p:sp>
      </p:grpSp>
      <p:sp>
        <p:nvSpPr>
          <p:cNvPr id="82" name="Shape 3963">
            <a:extLst>
              <a:ext uri="{FF2B5EF4-FFF2-40B4-BE49-F238E27FC236}">
                <a16:creationId xmlns:a16="http://schemas.microsoft.com/office/drawing/2014/main" id="{E4AD0E75-7BA9-7B46-8A1F-E5D7102EF45B}"/>
              </a:ext>
            </a:extLst>
          </p:cNvPr>
          <p:cNvSpPr/>
          <p:nvPr/>
        </p:nvSpPr>
        <p:spPr>
          <a:xfrm>
            <a:off x="5642529" y="4469298"/>
            <a:ext cx="3860276" cy="302903"/>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3180"/>
            <a:r>
              <a:rPr lang="en-US" sz="684" dirty="0">
                <a:solidFill>
                  <a:srgbClr val="565151"/>
                </a:solidFill>
                <a:latin typeface="IBM Plex Sans" charset="0"/>
                <a:ea typeface="IBM Plex Sans" charset="0"/>
                <a:cs typeface="IBM Plex Sans" charset="0"/>
              </a:rPr>
              <a:t>Onboarding and Training</a:t>
            </a:r>
          </a:p>
        </p:txBody>
      </p:sp>
      <p:sp>
        <p:nvSpPr>
          <p:cNvPr id="83" name="Shape 3963">
            <a:extLst>
              <a:ext uri="{FF2B5EF4-FFF2-40B4-BE49-F238E27FC236}">
                <a16:creationId xmlns:a16="http://schemas.microsoft.com/office/drawing/2014/main" id="{08CD2A70-1A28-DC4C-9B0B-9DC9BE59539E}"/>
              </a:ext>
            </a:extLst>
          </p:cNvPr>
          <p:cNvSpPr/>
          <p:nvPr/>
        </p:nvSpPr>
        <p:spPr>
          <a:xfrm>
            <a:off x="5667406" y="5811386"/>
            <a:ext cx="5525967" cy="286325"/>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360" kern="0" dirty="0">
              <a:solidFill>
                <a:srgbClr val="000000"/>
              </a:solidFill>
              <a:latin typeface="IBM Plex Sans" panose="020B0503050203000203" pitchFamily="34" charset="0"/>
              <a:ea typeface="Open Sans"/>
              <a:cs typeface="Open Sans"/>
              <a:sym typeface="Open Sans"/>
            </a:endParaRPr>
          </a:p>
        </p:txBody>
      </p:sp>
      <p:sp>
        <p:nvSpPr>
          <p:cNvPr id="84" name="Shape 3963">
            <a:extLst>
              <a:ext uri="{FF2B5EF4-FFF2-40B4-BE49-F238E27FC236}">
                <a16:creationId xmlns:a16="http://schemas.microsoft.com/office/drawing/2014/main" id="{F6BD351A-F24F-8040-801B-D572B5E5BD60}"/>
              </a:ext>
            </a:extLst>
          </p:cNvPr>
          <p:cNvSpPr/>
          <p:nvPr/>
        </p:nvSpPr>
        <p:spPr>
          <a:xfrm>
            <a:off x="12279825" y="5789215"/>
            <a:ext cx="1217846" cy="308497"/>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and Support</a:t>
            </a:r>
            <a:endParaRPr sz="810" dirty="0">
              <a:solidFill>
                <a:srgbClr val="FFFFFF"/>
              </a:solidFill>
              <a:latin typeface="IBM Plex Sans" panose="020B0503050203000203" pitchFamily="34" charset="0"/>
              <a:ea typeface="Open Sans"/>
              <a:cs typeface="Open Sans"/>
              <a:sym typeface="Open Sans"/>
            </a:endParaRPr>
          </a:p>
        </p:txBody>
      </p:sp>
      <p:sp>
        <p:nvSpPr>
          <p:cNvPr id="85" name="Shape 3963">
            <a:extLst>
              <a:ext uri="{FF2B5EF4-FFF2-40B4-BE49-F238E27FC236}">
                <a16:creationId xmlns:a16="http://schemas.microsoft.com/office/drawing/2014/main" id="{45AB633B-E5AD-074B-BC67-758957CFEE67}"/>
              </a:ext>
            </a:extLst>
          </p:cNvPr>
          <p:cNvSpPr/>
          <p:nvPr/>
        </p:nvSpPr>
        <p:spPr>
          <a:xfrm>
            <a:off x="12279825" y="5073045"/>
            <a:ext cx="1217845" cy="308498"/>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and Support</a:t>
            </a:r>
            <a:endParaRPr sz="810" dirty="0">
              <a:solidFill>
                <a:srgbClr val="FFFFFF"/>
              </a:solidFill>
              <a:latin typeface="IBM Plex Sans" panose="020B0503050203000203" pitchFamily="34" charset="0"/>
              <a:ea typeface="Open Sans"/>
              <a:cs typeface="Open Sans"/>
              <a:sym typeface="Open Sans"/>
            </a:endParaRPr>
          </a:p>
        </p:txBody>
      </p:sp>
      <p:sp>
        <p:nvSpPr>
          <p:cNvPr id="87" name="TextBox 86">
            <a:extLst>
              <a:ext uri="{FF2B5EF4-FFF2-40B4-BE49-F238E27FC236}">
                <a16:creationId xmlns:a16="http://schemas.microsoft.com/office/drawing/2014/main" id="{1A02FE94-5069-1340-9B5A-6FD2329BDAE3}"/>
              </a:ext>
            </a:extLst>
          </p:cNvPr>
          <p:cNvSpPr txBox="1"/>
          <p:nvPr/>
        </p:nvSpPr>
        <p:spPr>
          <a:xfrm>
            <a:off x="8247002" y="5162554"/>
            <a:ext cx="1442256" cy="197618"/>
          </a:xfrm>
          <a:prstGeom prst="rect">
            <a:avLst/>
          </a:prstGeom>
          <a:noFill/>
        </p:spPr>
        <p:txBody>
          <a:bodyPr wrap="square" rtlCol="0">
            <a:spAutoFit/>
          </a:bodyPr>
          <a:lstStyle/>
          <a:p>
            <a:pPr algn="ctr" defTabSz="823180"/>
            <a:r>
              <a:rPr lang="en-US" sz="684" dirty="0">
                <a:solidFill>
                  <a:srgbClr val="565151"/>
                </a:solidFill>
                <a:latin typeface="IBM Plex Sans" charset="0"/>
                <a:ea typeface="IBM Plex Sans" charset="0"/>
                <a:cs typeface="IBM Plex Sans" charset="0"/>
              </a:rPr>
              <a:t>Onboarding and Training</a:t>
            </a:r>
          </a:p>
        </p:txBody>
      </p:sp>
      <p:sp>
        <p:nvSpPr>
          <p:cNvPr id="88" name="Shape 3963">
            <a:extLst>
              <a:ext uri="{FF2B5EF4-FFF2-40B4-BE49-F238E27FC236}">
                <a16:creationId xmlns:a16="http://schemas.microsoft.com/office/drawing/2014/main" id="{D1975227-1B96-8C4F-87FE-914E499C1A24}"/>
              </a:ext>
            </a:extLst>
          </p:cNvPr>
          <p:cNvSpPr/>
          <p:nvPr/>
        </p:nvSpPr>
        <p:spPr>
          <a:xfrm>
            <a:off x="9689258" y="3100049"/>
            <a:ext cx="3822174" cy="312598"/>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and Corpus Refinement</a:t>
            </a:r>
            <a:endParaRPr sz="810" dirty="0">
              <a:solidFill>
                <a:srgbClr val="FFFFFF"/>
              </a:solidFill>
              <a:latin typeface="IBM Plex Sans" panose="020B0503050203000203" pitchFamily="34" charset="0"/>
              <a:ea typeface="Open Sans"/>
              <a:cs typeface="Open Sans"/>
              <a:sym typeface="Open Sans"/>
            </a:endParaRPr>
          </a:p>
        </p:txBody>
      </p:sp>
      <p:sp>
        <p:nvSpPr>
          <p:cNvPr id="89" name="Shape 3963">
            <a:extLst>
              <a:ext uri="{FF2B5EF4-FFF2-40B4-BE49-F238E27FC236}">
                <a16:creationId xmlns:a16="http://schemas.microsoft.com/office/drawing/2014/main" id="{D9CF2EF5-F5E7-864D-ACCB-B515CEA95509}"/>
              </a:ext>
            </a:extLst>
          </p:cNvPr>
          <p:cNvSpPr/>
          <p:nvPr/>
        </p:nvSpPr>
        <p:spPr>
          <a:xfrm>
            <a:off x="7147555" y="2447223"/>
            <a:ext cx="6363877" cy="326791"/>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 Corpus  and Model Refinement </a:t>
            </a:r>
            <a:endParaRPr sz="810" dirty="0">
              <a:solidFill>
                <a:srgbClr val="FFFFFF"/>
              </a:solidFill>
              <a:latin typeface="IBM Plex Sans" panose="020B0503050203000203" pitchFamily="34" charset="0"/>
              <a:ea typeface="Open Sans"/>
              <a:cs typeface="Open Sans"/>
              <a:sym typeface="Open Sans"/>
            </a:endParaRPr>
          </a:p>
        </p:txBody>
      </p:sp>
      <p:sp>
        <p:nvSpPr>
          <p:cNvPr id="90" name="TextBox 89">
            <a:extLst>
              <a:ext uri="{FF2B5EF4-FFF2-40B4-BE49-F238E27FC236}">
                <a16:creationId xmlns:a16="http://schemas.microsoft.com/office/drawing/2014/main" id="{70FF3290-75E9-C848-AE2C-5FE0270CC099}"/>
              </a:ext>
            </a:extLst>
          </p:cNvPr>
          <p:cNvSpPr txBox="1"/>
          <p:nvPr/>
        </p:nvSpPr>
        <p:spPr>
          <a:xfrm>
            <a:off x="7722973" y="5830497"/>
            <a:ext cx="1210962" cy="197618"/>
          </a:xfrm>
          <a:prstGeom prst="rect">
            <a:avLst/>
          </a:prstGeom>
          <a:noFill/>
        </p:spPr>
        <p:txBody>
          <a:bodyPr wrap="square" rtlCol="0">
            <a:spAutoFit/>
          </a:bodyPr>
          <a:lstStyle/>
          <a:p>
            <a:pPr defTabSz="823180"/>
            <a:r>
              <a:rPr lang="en-US" sz="684" dirty="0">
                <a:solidFill>
                  <a:srgbClr val="565151"/>
                </a:solidFill>
                <a:latin typeface="IBM Plex Sans" charset="0"/>
                <a:ea typeface="IBM Plex Sans" charset="0"/>
                <a:cs typeface="IBM Plex Sans" charset="0"/>
              </a:rPr>
              <a:t>Onboarding and Training</a:t>
            </a:r>
          </a:p>
        </p:txBody>
      </p:sp>
      <p:sp>
        <p:nvSpPr>
          <p:cNvPr id="91" name="Shape 3963">
            <a:extLst>
              <a:ext uri="{FF2B5EF4-FFF2-40B4-BE49-F238E27FC236}">
                <a16:creationId xmlns:a16="http://schemas.microsoft.com/office/drawing/2014/main" id="{D66A47ED-AAED-094B-841E-0C23F7AB687E}"/>
              </a:ext>
            </a:extLst>
          </p:cNvPr>
          <p:cNvSpPr/>
          <p:nvPr/>
        </p:nvSpPr>
        <p:spPr>
          <a:xfrm>
            <a:off x="5669577" y="6506659"/>
            <a:ext cx="5523796" cy="337935"/>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360" kern="0" dirty="0">
              <a:solidFill>
                <a:srgbClr val="000000"/>
              </a:solidFill>
              <a:latin typeface="IBM Plex Sans" panose="020B0503050203000203" pitchFamily="34" charset="0"/>
              <a:ea typeface="Open Sans"/>
              <a:cs typeface="Open Sans"/>
              <a:sym typeface="Open Sans"/>
            </a:endParaRPr>
          </a:p>
        </p:txBody>
      </p:sp>
      <p:sp>
        <p:nvSpPr>
          <p:cNvPr id="92" name="TextBox 91">
            <a:extLst>
              <a:ext uri="{FF2B5EF4-FFF2-40B4-BE49-F238E27FC236}">
                <a16:creationId xmlns:a16="http://schemas.microsoft.com/office/drawing/2014/main" id="{B81A65C8-4671-5147-8287-23D0AF509590}"/>
              </a:ext>
            </a:extLst>
          </p:cNvPr>
          <p:cNvSpPr txBox="1"/>
          <p:nvPr/>
        </p:nvSpPr>
        <p:spPr>
          <a:xfrm>
            <a:off x="7769086" y="6578667"/>
            <a:ext cx="1722041" cy="197618"/>
          </a:xfrm>
          <a:prstGeom prst="rect">
            <a:avLst/>
          </a:prstGeom>
          <a:noFill/>
        </p:spPr>
        <p:txBody>
          <a:bodyPr wrap="square" rtlCol="0">
            <a:spAutoFit/>
          </a:bodyPr>
          <a:lstStyle/>
          <a:p>
            <a:pPr defTabSz="823180"/>
            <a:r>
              <a:rPr lang="en-US" sz="684" dirty="0">
                <a:solidFill>
                  <a:srgbClr val="565151"/>
                </a:solidFill>
                <a:latin typeface="IBM Plex Sans" charset="0"/>
                <a:ea typeface="IBM Plex Sans" charset="0"/>
                <a:cs typeface="IBM Plex Sans" charset="0"/>
              </a:rPr>
              <a:t>Onboarding and Training</a:t>
            </a:r>
          </a:p>
        </p:txBody>
      </p:sp>
      <p:sp>
        <p:nvSpPr>
          <p:cNvPr id="93" name="Shape 3963">
            <a:extLst>
              <a:ext uri="{FF2B5EF4-FFF2-40B4-BE49-F238E27FC236}">
                <a16:creationId xmlns:a16="http://schemas.microsoft.com/office/drawing/2014/main" id="{2A81072A-7D8D-C64D-9C11-8956E5BD8BF9}"/>
              </a:ext>
            </a:extLst>
          </p:cNvPr>
          <p:cNvSpPr/>
          <p:nvPr/>
        </p:nvSpPr>
        <p:spPr>
          <a:xfrm>
            <a:off x="12279825" y="6529550"/>
            <a:ext cx="1198522" cy="308497"/>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and Support</a:t>
            </a:r>
            <a:endParaRPr sz="810" dirty="0">
              <a:solidFill>
                <a:srgbClr val="FFFFFF"/>
              </a:solidFill>
              <a:latin typeface="IBM Plex Sans" panose="020B0503050203000203" pitchFamily="34" charset="0"/>
              <a:ea typeface="Open Sans"/>
              <a:cs typeface="Open Sans"/>
              <a:sym typeface="Open Sans"/>
            </a:endParaRPr>
          </a:p>
        </p:txBody>
      </p:sp>
      <p:sp>
        <p:nvSpPr>
          <p:cNvPr id="98" name="Shape 3963">
            <a:extLst>
              <a:ext uri="{FF2B5EF4-FFF2-40B4-BE49-F238E27FC236}">
                <a16:creationId xmlns:a16="http://schemas.microsoft.com/office/drawing/2014/main" id="{1715EAFA-7056-EA4B-BE45-8BDA6B53BA1C}"/>
              </a:ext>
            </a:extLst>
          </p:cNvPr>
          <p:cNvSpPr/>
          <p:nvPr/>
        </p:nvSpPr>
        <p:spPr>
          <a:xfrm>
            <a:off x="5621547" y="2483421"/>
            <a:ext cx="1526008" cy="273102"/>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99" name="TextBox 98">
            <a:extLst>
              <a:ext uri="{FF2B5EF4-FFF2-40B4-BE49-F238E27FC236}">
                <a16:creationId xmlns:a16="http://schemas.microsoft.com/office/drawing/2014/main" id="{3F7E2685-98FF-3748-AEA2-C23F529278CE}"/>
              </a:ext>
            </a:extLst>
          </p:cNvPr>
          <p:cNvSpPr txBox="1"/>
          <p:nvPr/>
        </p:nvSpPr>
        <p:spPr>
          <a:xfrm>
            <a:off x="5796222" y="2532526"/>
            <a:ext cx="1526008" cy="212366"/>
          </a:xfrm>
          <a:prstGeom prst="rect">
            <a:avLst/>
          </a:prstGeom>
          <a:noFill/>
        </p:spPr>
        <p:txBody>
          <a:bodyPr wrap="square" rtlCol="0">
            <a:spAutoFit/>
          </a:bodyPr>
          <a:lstStyle/>
          <a:p>
            <a:pPr defTabSz="823180"/>
            <a:r>
              <a:rPr lang="en-US" sz="780" dirty="0">
                <a:solidFill>
                  <a:schemeClr val="bg1"/>
                </a:solidFill>
                <a:latin typeface="IBM Plex Sans" charset="0"/>
                <a:ea typeface="IBM Plex Sans" charset="0"/>
                <a:cs typeface="IBM Plex Sans" charset="0"/>
              </a:rPr>
              <a:t>Curation by Account team</a:t>
            </a:r>
          </a:p>
        </p:txBody>
      </p:sp>
      <p:sp>
        <p:nvSpPr>
          <p:cNvPr id="100" name="Shape 3963">
            <a:extLst>
              <a:ext uri="{FF2B5EF4-FFF2-40B4-BE49-F238E27FC236}">
                <a16:creationId xmlns:a16="http://schemas.microsoft.com/office/drawing/2014/main" id="{10D6FA91-5734-B34B-BAE9-EFC102DE1D73}"/>
              </a:ext>
            </a:extLst>
          </p:cNvPr>
          <p:cNvSpPr/>
          <p:nvPr/>
        </p:nvSpPr>
        <p:spPr>
          <a:xfrm>
            <a:off x="5642527" y="3096702"/>
            <a:ext cx="1463371" cy="279860"/>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117" name="TextBox 116">
            <a:extLst>
              <a:ext uri="{FF2B5EF4-FFF2-40B4-BE49-F238E27FC236}">
                <a16:creationId xmlns:a16="http://schemas.microsoft.com/office/drawing/2014/main" id="{6B6C65FE-11C7-0943-A4AB-7DDC2FC75CA3}"/>
              </a:ext>
            </a:extLst>
          </p:cNvPr>
          <p:cNvSpPr txBox="1"/>
          <p:nvPr/>
        </p:nvSpPr>
        <p:spPr>
          <a:xfrm>
            <a:off x="5727474" y="3146848"/>
            <a:ext cx="1464556" cy="197618"/>
          </a:xfrm>
          <a:prstGeom prst="rect">
            <a:avLst/>
          </a:prstGeom>
          <a:noFill/>
        </p:spPr>
        <p:txBody>
          <a:bodyPr wrap="square" rtlCol="0">
            <a:spAutoFit/>
          </a:bodyPr>
          <a:lstStyle/>
          <a:p>
            <a:pPr defTabSz="823180"/>
            <a:r>
              <a:rPr lang="en-US" sz="684" dirty="0">
                <a:solidFill>
                  <a:srgbClr val="565151"/>
                </a:solidFill>
                <a:latin typeface="IBM Plex Sans" charset="0"/>
                <a:ea typeface="IBM Plex Sans" charset="0"/>
                <a:cs typeface="IBM Plex Sans" charset="0"/>
              </a:rPr>
              <a:t>Onboarding and Training</a:t>
            </a:r>
          </a:p>
        </p:txBody>
      </p:sp>
      <p:sp>
        <p:nvSpPr>
          <p:cNvPr id="137" name="Shape 3963">
            <a:extLst>
              <a:ext uri="{FF2B5EF4-FFF2-40B4-BE49-F238E27FC236}">
                <a16:creationId xmlns:a16="http://schemas.microsoft.com/office/drawing/2014/main" id="{D4127040-948B-1B4E-A93B-CB0F8A825698}"/>
              </a:ext>
            </a:extLst>
          </p:cNvPr>
          <p:cNvSpPr/>
          <p:nvPr/>
        </p:nvSpPr>
        <p:spPr>
          <a:xfrm>
            <a:off x="10441459" y="3749823"/>
            <a:ext cx="3056212" cy="333116"/>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 Corpus  and Model Refinement </a:t>
            </a:r>
            <a:endParaRPr sz="810" dirty="0">
              <a:solidFill>
                <a:srgbClr val="FFFFFF"/>
              </a:solidFill>
              <a:latin typeface="IBM Plex Sans" panose="020B0503050203000203" pitchFamily="34" charset="0"/>
              <a:ea typeface="Open Sans"/>
              <a:cs typeface="Open Sans"/>
              <a:sym typeface="Open Sans"/>
            </a:endParaRPr>
          </a:p>
        </p:txBody>
      </p:sp>
      <p:sp>
        <p:nvSpPr>
          <p:cNvPr id="171" name="Shape 3963">
            <a:extLst>
              <a:ext uri="{FF2B5EF4-FFF2-40B4-BE49-F238E27FC236}">
                <a16:creationId xmlns:a16="http://schemas.microsoft.com/office/drawing/2014/main" id="{ADEAF3DB-7BE4-4D41-A75C-4D8F8850FF10}"/>
              </a:ext>
            </a:extLst>
          </p:cNvPr>
          <p:cNvSpPr/>
          <p:nvPr/>
        </p:nvSpPr>
        <p:spPr>
          <a:xfrm>
            <a:off x="5642527" y="3764788"/>
            <a:ext cx="3860277" cy="265990"/>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3180"/>
            <a:r>
              <a:rPr lang="en-US" sz="684" dirty="0">
                <a:solidFill>
                  <a:srgbClr val="565151"/>
                </a:solidFill>
                <a:latin typeface="IBM Plex Sans" charset="0"/>
                <a:ea typeface="IBM Plex Sans" charset="0"/>
                <a:cs typeface="IBM Plex Sans" charset="0"/>
              </a:rPr>
              <a:t>Onboarding and Training</a:t>
            </a:r>
          </a:p>
        </p:txBody>
      </p:sp>
      <p:sp>
        <p:nvSpPr>
          <p:cNvPr id="172" name="Shape 3963">
            <a:extLst>
              <a:ext uri="{FF2B5EF4-FFF2-40B4-BE49-F238E27FC236}">
                <a16:creationId xmlns:a16="http://schemas.microsoft.com/office/drawing/2014/main" id="{20F05DB2-A0D6-B04E-84E3-FFD7035CFAFC}"/>
              </a:ext>
            </a:extLst>
          </p:cNvPr>
          <p:cNvSpPr/>
          <p:nvPr/>
        </p:nvSpPr>
        <p:spPr>
          <a:xfrm>
            <a:off x="7147555" y="3115397"/>
            <a:ext cx="2453644" cy="310806"/>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173" name="TextBox 172">
            <a:extLst>
              <a:ext uri="{FF2B5EF4-FFF2-40B4-BE49-F238E27FC236}">
                <a16:creationId xmlns:a16="http://schemas.microsoft.com/office/drawing/2014/main" id="{D294AABA-26F3-264C-8EB1-13EBDA003B29}"/>
              </a:ext>
            </a:extLst>
          </p:cNvPr>
          <p:cNvSpPr txBox="1"/>
          <p:nvPr/>
        </p:nvSpPr>
        <p:spPr>
          <a:xfrm>
            <a:off x="7223416" y="3139481"/>
            <a:ext cx="2377783" cy="212366"/>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sp>
        <p:nvSpPr>
          <p:cNvPr id="174" name="Shape 3963">
            <a:extLst>
              <a:ext uri="{FF2B5EF4-FFF2-40B4-BE49-F238E27FC236}">
                <a16:creationId xmlns:a16="http://schemas.microsoft.com/office/drawing/2014/main" id="{2BC9D889-716A-DB44-B45B-53A4CB260AF8}"/>
              </a:ext>
            </a:extLst>
          </p:cNvPr>
          <p:cNvSpPr/>
          <p:nvPr/>
        </p:nvSpPr>
        <p:spPr>
          <a:xfrm>
            <a:off x="12504041" y="894249"/>
            <a:ext cx="567379" cy="179162"/>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175" name="TextBox 174">
            <a:extLst>
              <a:ext uri="{FF2B5EF4-FFF2-40B4-BE49-F238E27FC236}">
                <a16:creationId xmlns:a16="http://schemas.microsoft.com/office/drawing/2014/main" id="{FA19DBB5-455B-BB44-9053-D274531FE671}"/>
              </a:ext>
            </a:extLst>
          </p:cNvPr>
          <p:cNvSpPr txBox="1"/>
          <p:nvPr/>
        </p:nvSpPr>
        <p:spPr>
          <a:xfrm>
            <a:off x="13071420" y="847042"/>
            <a:ext cx="1119766" cy="230832"/>
          </a:xfrm>
          <a:prstGeom prst="rect">
            <a:avLst/>
          </a:prstGeom>
          <a:noFill/>
        </p:spPr>
        <p:txBody>
          <a:bodyPr wrap="square" rtlCol="0">
            <a:spAutoFit/>
          </a:bodyPr>
          <a:lstStyle/>
          <a:p>
            <a:pPr defTabSz="822960">
              <a:defRPr/>
            </a:pPr>
            <a:r>
              <a:rPr lang="en-US" sz="900" dirty="0">
                <a:solidFill>
                  <a:srgbClr val="565151"/>
                </a:solidFill>
                <a:latin typeface="IBM Plex Sans" panose="020B0503050203000203" pitchFamily="34" charset="0"/>
              </a:rPr>
              <a:t>Client Activity</a:t>
            </a:r>
          </a:p>
        </p:txBody>
      </p:sp>
      <p:sp>
        <p:nvSpPr>
          <p:cNvPr id="37" name="Shape 3963">
            <a:extLst>
              <a:ext uri="{FF2B5EF4-FFF2-40B4-BE49-F238E27FC236}">
                <a16:creationId xmlns:a16="http://schemas.microsoft.com/office/drawing/2014/main" id="{1870A09B-DF7A-4C8F-8A08-EE83CC0F37EB}"/>
              </a:ext>
            </a:extLst>
          </p:cNvPr>
          <p:cNvSpPr/>
          <p:nvPr/>
        </p:nvSpPr>
        <p:spPr>
          <a:xfrm>
            <a:off x="5663005" y="7337312"/>
            <a:ext cx="5921060" cy="337935"/>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360" kern="0" dirty="0">
              <a:solidFill>
                <a:srgbClr val="000000"/>
              </a:solidFill>
              <a:latin typeface="IBM Plex Sans" panose="020B0503050203000203" pitchFamily="34" charset="0"/>
              <a:ea typeface="Open Sans"/>
              <a:cs typeface="Open Sans"/>
              <a:sym typeface="Open Sans"/>
            </a:endParaRPr>
          </a:p>
        </p:txBody>
      </p:sp>
      <p:sp>
        <p:nvSpPr>
          <p:cNvPr id="38" name="TextBox 37">
            <a:extLst>
              <a:ext uri="{FF2B5EF4-FFF2-40B4-BE49-F238E27FC236}">
                <a16:creationId xmlns:a16="http://schemas.microsoft.com/office/drawing/2014/main" id="{3BDB35A0-AA19-44E5-B0FF-B162D92C3993}"/>
              </a:ext>
            </a:extLst>
          </p:cNvPr>
          <p:cNvSpPr txBox="1"/>
          <p:nvPr/>
        </p:nvSpPr>
        <p:spPr>
          <a:xfrm>
            <a:off x="7780763" y="7407470"/>
            <a:ext cx="1722041" cy="197618"/>
          </a:xfrm>
          <a:prstGeom prst="rect">
            <a:avLst/>
          </a:prstGeom>
          <a:noFill/>
        </p:spPr>
        <p:txBody>
          <a:bodyPr wrap="square" rtlCol="0">
            <a:spAutoFit/>
          </a:bodyPr>
          <a:lstStyle/>
          <a:p>
            <a:pPr defTabSz="823180"/>
            <a:r>
              <a:rPr lang="en-US" sz="684" dirty="0">
                <a:solidFill>
                  <a:srgbClr val="565151"/>
                </a:solidFill>
                <a:latin typeface="IBM Plex Sans" charset="0"/>
                <a:ea typeface="IBM Plex Sans" charset="0"/>
                <a:cs typeface="IBM Plex Sans" charset="0"/>
              </a:rPr>
              <a:t>Onboarding and Training</a:t>
            </a:r>
          </a:p>
        </p:txBody>
      </p:sp>
      <p:sp>
        <p:nvSpPr>
          <p:cNvPr id="39" name="Shape 3963">
            <a:extLst>
              <a:ext uri="{FF2B5EF4-FFF2-40B4-BE49-F238E27FC236}">
                <a16:creationId xmlns:a16="http://schemas.microsoft.com/office/drawing/2014/main" id="{6DB28A84-2767-452F-AC6C-F61D6E18CDBA}"/>
              </a:ext>
            </a:extLst>
          </p:cNvPr>
          <p:cNvSpPr/>
          <p:nvPr/>
        </p:nvSpPr>
        <p:spPr>
          <a:xfrm>
            <a:off x="11730677" y="7324503"/>
            <a:ext cx="1764143" cy="308497"/>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r>
              <a:rPr lang="en-US" sz="810" dirty="0">
                <a:solidFill>
                  <a:srgbClr val="FFFFFF"/>
                </a:solidFill>
                <a:latin typeface="IBM Plex Sans" panose="020B0503050203000203" pitchFamily="34" charset="0"/>
                <a:ea typeface="Open Sans"/>
                <a:cs typeface="Open Sans"/>
                <a:sym typeface="Open Sans"/>
              </a:rPr>
              <a:t>Continuous Usage and Support</a:t>
            </a:r>
            <a:endParaRPr sz="810" dirty="0">
              <a:solidFill>
                <a:srgbClr val="FFFFFF"/>
              </a:solidFill>
              <a:latin typeface="IBM Plex Sans" panose="020B0503050203000203" pitchFamily="34" charset="0"/>
              <a:ea typeface="Open Sans"/>
              <a:cs typeface="Open Sans"/>
              <a:sym typeface="Open Sans"/>
            </a:endParaRPr>
          </a:p>
        </p:txBody>
      </p:sp>
      <p:sp>
        <p:nvSpPr>
          <p:cNvPr id="2" name="TextBox 1">
            <a:extLst>
              <a:ext uri="{FF2B5EF4-FFF2-40B4-BE49-F238E27FC236}">
                <a16:creationId xmlns:a16="http://schemas.microsoft.com/office/drawing/2014/main" id="{43FE8EF3-CABC-4F10-8B2D-672D24A2F479}"/>
              </a:ext>
            </a:extLst>
          </p:cNvPr>
          <p:cNvSpPr txBox="1"/>
          <p:nvPr/>
        </p:nvSpPr>
        <p:spPr>
          <a:xfrm>
            <a:off x="208031" y="1267867"/>
            <a:ext cx="3478871" cy="5478423"/>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Dependencies &amp; risks – </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Client IT Asset consolidation require</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other vendor coordination. So, client</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can by setting governance approach</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with all vendors can facilitate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co-ordination among vendor</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To meet planned timelines, any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unknown dependency impacting</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timeline should get resolved with help of sponsor and leadership support</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Getting &amp; retaining talent to achieve</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plan should be one of main focus area to ensure resource availability</a:t>
            </a: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l">
              <a:buFont typeface="Arial" panose="020B0604020202020204" pitchFamily="34" charset="0"/>
              <a:buChar char="•"/>
            </a:pPr>
            <a:br>
              <a:rPr lang="en-US" sz="1400" dirty="0">
                <a:solidFill>
                  <a:schemeClr val="bg1"/>
                </a:solidFill>
                <a:latin typeface="IBM Plex Sans" charset="0"/>
                <a:ea typeface="IBM Plex Sans" charset="0"/>
                <a:cs typeface="IBM Plex Sans" charset="0"/>
              </a:rPr>
            </a:br>
            <a:endParaRPr lang="en-US" sz="1400" dirty="0">
              <a:solidFill>
                <a:schemeClr val="bg1"/>
              </a:solidFill>
              <a:latin typeface="IBM Plex Sans" charset="0"/>
              <a:ea typeface="IBM Plex Sans" charset="0"/>
              <a:cs typeface="IBM Plex Sans" charset="0"/>
            </a:endParaRPr>
          </a:p>
        </p:txBody>
      </p:sp>
      <p:sp>
        <p:nvSpPr>
          <p:cNvPr id="44" name="Shape 3963">
            <a:extLst>
              <a:ext uri="{FF2B5EF4-FFF2-40B4-BE49-F238E27FC236}">
                <a16:creationId xmlns:a16="http://schemas.microsoft.com/office/drawing/2014/main" id="{50DCD19A-B538-456E-ADCF-21C12719FF9C}"/>
              </a:ext>
            </a:extLst>
          </p:cNvPr>
          <p:cNvSpPr/>
          <p:nvPr/>
        </p:nvSpPr>
        <p:spPr>
          <a:xfrm>
            <a:off x="9601199" y="3738894"/>
            <a:ext cx="788786" cy="312613"/>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45" name="TextBox 44">
            <a:extLst>
              <a:ext uri="{FF2B5EF4-FFF2-40B4-BE49-F238E27FC236}">
                <a16:creationId xmlns:a16="http://schemas.microsoft.com/office/drawing/2014/main" id="{98BEE415-8AC1-4415-9AC1-40E4B50BC5F6}"/>
              </a:ext>
            </a:extLst>
          </p:cNvPr>
          <p:cNvSpPr txBox="1"/>
          <p:nvPr/>
        </p:nvSpPr>
        <p:spPr>
          <a:xfrm>
            <a:off x="9601200" y="3762978"/>
            <a:ext cx="840260" cy="332399"/>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sp>
        <p:nvSpPr>
          <p:cNvPr id="46" name="Shape 3963">
            <a:extLst>
              <a:ext uri="{FF2B5EF4-FFF2-40B4-BE49-F238E27FC236}">
                <a16:creationId xmlns:a16="http://schemas.microsoft.com/office/drawing/2014/main" id="{8F252B64-D96D-4CFB-9435-967D0070AC60}"/>
              </a:ext>
            </a:extLst>
          </p:cNvPr>
          <p:cNvSpPr/>
          <p:nvPr/>
        </p:nvSpPr>
        <p:spPr>
          <a:xfrm>
            <a:off x="9601201" y="4433687"/>
            <a:ext cx="840260" cy="312613"/>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47" name="TextBox 46">
            <a:extLst>
              <a:ext uri="{FF2B5EF4-FFF2-40B4-BE49-F238E27FC236}">
                <a16:creationId xmlns:a16="http://schemas.microsoft.com/office/drawing/2014/main" id="{DF0BE012-6F1D-477D-927F-8F8111C1C61D}"/>
              </a:ext>
            </a:extLst>
          </p:cNvPr>
          <p:cNvSpPr txBox="1"/>
          <p:nvPr/>
        </p:nvSpPr>
        <p:spPr>
          <a:xfrm>
            <a:off x="9575462" y="4433687"/>
            <a:ext cx="840260" cy="332399"/>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sp>
        <p:nvSpPr>
          <p:cNvPr id="50" name="Shape 3963">
            <a:extLst>
              <a:ext uri="{FF2B5EF4-FFF2-40B4-BE49-F238E27FC236}">
                <a16:creationId xmlns:a16="http://schemas.microsoft.com/office/drawing/2014/main" id="{12D705FF-C574-4B77-8D49-027C7FBE263D}"/>
              </a:ext>
            </a:extLst>
          </p:cNvPr>
          <p:cNvSpPr/>
          <p:nvPr/>
        </p:nvSpPr>
        <p:spPr>
          <a:xfrm>
            <a:off x="11243625" y="5104527"/>
            <a:ext cx="1036200" cy="310806"/>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51" name="TextBox 50">
            <a:extLst>
              <a:ext uri="{FF2B5EF4-FFF2-40B4-BE49-F238E27FC236}">
                <a16:creationId xmlns:a16="http://schemas.microsoft.com/office/drawing/2014/main" id="{B428630F-DECD-4A4D-8240-67BCD6CC3522}"/>
              </a:ext>
            </a:extLst>
          </p:cNvPr>
          <p:cNvSpPr txBox="1"/>
          <p:nvPr/>
        </p:nvSpPr>
        <p:spPr>
          <a:xfrm>
            <a:off x="11313334" y="5104527"/>
            <a:ext cx="840260" cy="332399"/>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sp>
        <p:nvSpPr>
          <p:cNvPr id="52" name="Shape 3963">
            <a:extLst>
              <a:ext uri="{FF2B5EF4-FFF2-40B4-BE49-F238E27FC236}">
                <a16:creationId xmlns:a16="http://schemas.microsoft.com/office/drawing/2014/main" id="{A11E9E2A-CA6F-4C3C-BEC5-8DA121567A1C}"/>
              </a:ext>
            </a:extLst>
          </p:cNvPr>
          <p:cNvSpPr/>
          <p:nvPr/>
        </p:nvSpPr>
        <p:spPr>
          <a:xfrm>
            <a:off x="11243213" y="5789904"/>
            <a:ext cx="1036200" cy="310806"/>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54" name="TextBox 53">
            <a:extLst>
              <a:ext uri="{FF2B5EF4-FFF2-40B4-BE49-F238E27FC236}">
                <a16:creationId xmlns:a16="http://schemas.microsoft.com/office/drawing/2014/main" id="{4531861C-4B7A-458E-8222-BCA88D0F83D1}"/>
              </a:ext>
            </a:extLst>
          </p:cNvPr>
          <p:cNvSpPr txBox="1"/>
          <p:nvPr/>
        </p:nvSpPr>
        <p:spPr>
          <a:xfrm>
            <a:off x="11302811" y="5764263"/>
            <a:ext cx="840260" cy="332399"/>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sp>
        <p:nvSpPr>
          <p:cNvPr id="55" name="Shape 3963">
            <a:extLst>
              <a:ext uri="{FF2B5EF4-FFF2-40B4-BE49-F238E27FC236}">
                <a16:creationId xmlns:a16="http://schemas.microsoft.com/office/drawing/2014/main" id="{F19B3412-936E-4E81-B6E0-1A0DC2320824}"/>
              </a:ext>
            </a:extLst>
          </p:cNvPr>
          <p:cNvSpPr/>
          <p:nvPr/>
        </p:nvSpPr>
        <p:spPr>
          <a:xfrm>
            <a:off x="11250949" y="6536952"/>
            <a:ext cx="1036200" cy="310806"/>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defTabSz="822960">
              <a:defRPr/>
            </a:pPr>
            <a:endParaRPr sz="240" b="1" kern="0" dirty="0">
              <a:solidFill>
                <a:srgbClr val="000000"/>
              </a:solidFill>
              <a:latin typeface="IBM Plex Sans" panose="020B0503050203000203" pitchFamily="34" charset="0"/>
              <a:ea typeface="Open Sans"/>
              <a:cs typeface="Open Sans"/>
              <a:sym typeface="Open Sans"/>
            </a:endParaRPr>
          </a:p>
        </p:txBody>
      </p:sp>
      <p:sp>
        <p:nvSpPr>
          <p:cNvPr id="57" name="TextBox 56">
            <a:extLst>
              <a:ext uri="{FF2B5EF4-FFF2-40B4-BE49-F238E27FC236}">
                <a16:creationId xmlns:a16="http://schemas.microsoft.com/office/drawing/2014/main" id="{0A564133-272B-4F14-9398-C0CC7D211330}"/>
              </a:ext>
            </a:extLst>
          </p:cNvPr>
          <p:cNvSpPr txBox="1"/>
          <p:nvPr/>
        </p:nvSpPr>
        <p:spPr>
          <a:xfrm>
            <a:off x="11310547" y="6511311"/>
            <a:ext cx="840260" cy="332399"/>
          </a:xfrm>
          <a:prstGeom prst="rect">
            <a:avLst/>
          </a:prstGeom>
          <a:noFill/>
        </p:spPr>
        <p:txBody>
          <a:bodyPr wrap="square" rtlCol="0">
            <a:spAutoFit/>
          </a:bodyPr>
          <a:lstStyle/>
          <a:p>
            <a:pPr algn="ctr" defTabSz="823180"/>
            <a:r>
              <a:rPr lang="en-US" sz="780" dirty="0">
                <a:solidFill>
                  <a:schemeClr val="bg1"/>
                </a:solidFill>
                <a:latin typeface="IBM Plex Sans" charset="0"/>
                <a:ea typeface="IBM Plex Sans" charset="0"/>
                <a:cs typeface="IBM Plex Sans" charset="0"/>
              </a:rPr>
              <a:t>Curation by Account team</a:t>
            </a:r>
          </a:p>
        </p:txBody>
      </p:sp>
      <p:graphicFrame>
        <p:nvGraphicFramePr>
          <p:cNvPr id="58" name="Table 4">
            <a:extLst>
              <a:ext uri="{FF2B5EF4-FFF2-40B4-BE49-F238E27FC236}">
                <a16:creationId xmlns:a16="http://schemas.microsoft.com/office/drawing/2014/main" id="{AAD81A8D-5032-43C6-9EAB-217D17BA26D2}"/>
              </a:ext>
            </a:extLst>
          </p:cNvPr>
          <p:cNvGraphicFramePr>
            <a:graphicFrameLocks noGrp="1"/>
          </p:cNvGraphicFramePr>
          <p:nvPr>
            <p:extLst>
              <p:ext uri="{D42A27DB-BD31-4B8C-83A1-F6EECF244321}">
                <p14:modId xmlns:p14="http://schemas.microsoft.com/office/powerpoint/2010/main" val="1303288646"/>
              </p:ext>
            </p:extLst>
          </p:nvPr>
        </p:nvGraphicFramePr>
        <p:xfrm>
          <a:off x="138591" y="4582623"/>
          <a:ext cx="3626950" cy="3200400"/>
        </p:xfrm>
        <a:graphic>
          <a:graphicData uri="http://schemas.openxmlformats.org/drawingml/2006/table">
            <a:tbl>
              <a:tblPr firstRow="1" bandRow="1">
                <a:tableStyleId>{5C22544A-7EE6-4342-B048-85BDC9FD1C3A}</a:tableStyleId>
              </a:tblPr>
              <a:tblGrid>
                <a:gridCol w="1078187">
                  <a:extLst>
                    <a:ext uri="{9D8B030D-6E8A-4147-A177-3AD203B41FA5}">
                      <a16:colId xmlns:a16="http://schemas.microsoft.com/office/drawing/2014/main" val="444277283"/>
                    </a:ext>
                  </a:extLst>
                </a:gridCol>
                <a:gridCol w="1078880">
                  <a:extLst>
                    <a:ext uri="{9D8B030D-6E8A-4147-A177-3AD203B41FA5}">
                      <a16:colId xmlns:a16="http://schemas.microsoft.com/office/drawing/2014/main" val="54382397"/>
                    </a:ext>
                  </a:extLst>
                </a:gridCol>
                <a:gridCol w="1469883">
                  <a:extLst>
                    <a:ext uri="{9D8B030D-6E8A-4147-A177-3AD203B41FA5}">
                      <a16:colId xmlns:a16="http://schemas.microsoft.com/office/drawing/2014/main" val="173223623"/>
                    </a:ext>
                  </a:extLst>
                </a:gridCol>
              </a:tblGrid>
              <a:tr h="223878">
                <a:tc>
                  <a:txBody>
                    <a:bodyPr/>
                    <a:lstStyle/>
                    <a:p>
                      <a:r>
                        <a:rPr lang="en-US" sz="800" dirty="0"/>
                        <a:t>Capabilities to implement</a:t>
                      </a:r>
                    </a:p>
                  </a:txBody>
                  <a:tcPr/>
                </a:tc>
                <a:tc>
                  <a:txBody>
                    <a:bodyPr/>
                    <a:lstStyle/>
                    <a:p>
                      <a:r>
                        <a:rPr lang="en-US" sz="800" dirty="0"/>
                        <a:t>Skills to pickup</a:t>
                      </a:r>
                    </a:p>
                  </a:txBody>
                  <a:tcPr/>
                </a:tc>
                <a:tc>
                  <a:txBody>
                    <a:bodyPr/>
                    <a:lstStyle/>
                    <a:p>
                      <a:r>
                        <a:rPr lang="en-US" sz="800" dirty="0"/>
                        <a:t>Support from leaders</a:t>
                      </a:r>
                    </a:p>
                  </a:txBody>
                  <a:tcPr/>
                </a:tc>
                <a:extLst>
                  <a:ext uri="{0D108BD9-81ED-4DB2-BD59-A6C34878D82A}">
                    <a16:rowId xmlns:a16="http://schemas.microsoft.com/office/drawing/2014/main" val="1034402667"/>
                  </a:ext>
                </a:extLst>
              </a:tr>
              <a:tr h="223878">
                <a:tc>
                  <a:txBody>
                    <a:bodyPr/>
                    <a:lstStyle/>
                    <a:p>
                      <a:r>
                        <a:rPr lang="en-US" sz="800" dirty="0"/>
                        <a:t>SIAM and SNOW</a:t>
                      </a:r>
                    </a:p>
                  </a:txBody>
                  <a:tcPr/>
                </a:tc>
                <a:tc>
                  <a:txBody>
                    <a:bodyPr/>
                    <a:lstStyle/>
                    <a:p>
                      <a:r>
                        <a:rPr lang="en-US" sz="800" dirty="0"/>
                        <a:t>SIAM SME &amp; SNOW team</a:t>
                      </a:r>
                    </a:p>
                  </a:txBody>
                  <a:tcPr/>
                </a:tc>
                <a:tc>
                  <a:txBody>
                    <a:bodyPr/>
                    <a:lstStyle/>
                    <a:p>
                      <a:r>
                        <a:rPr lang="en-US" sz="800" dirty="0"/>
                        <a:t>Involvement of SIAM &amp; SNOW teams</a:t>
                      </a:r>
                    </a:p>
                  </a:txBody>
                  <a:tcPr/>
                </a:tc>
                <a:extLst>
                  <a:ext uri="{0D108BD9-81ED-4DB2-BD59-A6C34878D82A}">
                    <a16:rowId xmlns:a16="http://schemas.microsoft.com/office/drawing/2014/main" val="4154987147"/>
                  </a:ext>
                </a:extLst>
              </a:tr>
              <a:tr h="223878">
                <a:tc>
                  <a:txBody>
                    <a:bodyPr/>
                    <a:lstStyle/>
                    <a:p>
                      <a:r>
                        <a:rPr lang="en-US" sz="800" kern="1200" dirty="0">
                          <a:solidFill>
                            <a:schemeClr val="dk1"/>
                          </a:solidFill>
                          <a:latin typeface="+mn-lt"/>
                          <a:ea typeface="+mn-ea"/>
                          <a:cs typeface="+mn-cs"/>
                        </a:rPr>
                        <a:t>IBM DevSecOps Command Centre</a:t>
                      </a:r>
                    </a:p>
                  </a:txBody>
                  <a:tcPr/>
                </a:tc>
                <a:tc>
                  <a:txBody>
                    <a:bodyPr/>
                    <a:lstStyle/>
                    <a:p>
                      <a:r>
                        <a:rPr lang="en-US" sz="800" dirty="0"/>
                        <a:t>DevSecOps</a:t>
                      </a:r>
                    </a:p>
                  </a:txBody>
                  <a:tcPr/>
                </a:tc>
                <a:tc>
                  <a:txBody>
                    <a:bodyPr/>
                    <a:lstStyle/>
                    <a:p>
                      <a:r>
                        <a:rPr lang="en-US" sz="800" dirty="0"/>
                        <a:t>Align DevSecOps team to assess &amp; implement solution</a:t>
                      </a:r>
                    </a:p>
                  </a:txBody>
                  <a:tcPr/>
                </a:tc>
                <a:extLst>
                  <a:ext uri="{0D108BD9-81ED-4DB2-BD59-A6C34878D82A}">
                    <a16:rowId xmlns:a16="http://schemas.microsoft.com/office/drawing/2014/main" val="876315108"/>
                  </a:ext>
                </a:extLst>
              </a:tr>
              <a:tr h="318142">
                <a:tc>
                  <a:txBody>
                    <a:bodyPr/>
                    <a:lstStyle/>
                    <a:p>
                      <a:r>
                        <a:rPr lang="en-US" sz="800" kern="1200" dirty="0">
                          <a:solidFill>
                            <a:schemeClr val="dk1"/>
                          </a:solidFill>
                          <a:latin typeface="+mn-lt"/>
                          <a:ea typeface="+mn-ea"/>
                          <a:cs typeface="+mn-cs"/>
                        </a:rPr>
                        <a:t>IBM Automation Operations Command Centre</a:t>
                      </a:r>
                    </a:p>
                  </a:txBody>
                  <a:tcPr/>
                </a:tc>
                <a:tc>
                  <a:txBody>
                    <a:bodyPr/>
                    <a:lstStyle/>
                    <a:p>
                      <a:r>
                        <a:rPr lang="en-US" sz="800" dirty="0"/>
                        <a:t>Automation, AIOps, ML </a:t>
                      </a:r>
                      <a:r>
                        <a:rPr lang="en-US" sz="800" dirty="0" err="1"/>
                        <a:t>CoE</a:t>
                      </a:r>
                      <a:endParaRPr lang="en-US" sz="800" dirty="0"/>
                    </a:p>
                  </a:txBody>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800" dirty="0"/>
                        <a:t>Align Automation, AIOps </a:t>
                      </a:r>
                      <a:r>
                        <a:rPr lang="en-US" sz="800" dirty="0" err="1"/>
                        <a:t>CoE</a:t>
                      </a:r>
                      <a:r>
                        <a:rPr lang="en-US" sz="800" dirty="0"/>
                        <a:t> to assess &amp; implement solution</a:t>
                      </a:r>
                    </a:p>
                  </a:txBody>
                  <a:tcPr/>
                </a:tc>
                <a:extLst>
                  <a:ext uri="{0D108BD9-81ED-4DB2-BD59-A6C34878D82A}">
                    <a16:rowId xmlns:a16="http://schemas.microsoft.com/office/drawing/2014/main" val="401551389"/>
                  </a:ext>
                </a:extLst>
              </a:tr>
              <a:tr h="318142">
                <a:tc>
                  <a:txBody>
                    <a:bodyPr/>
                    <a:lstStyle/>
                    <a:p>
                      <a:r>
                        <a:rPr lang="en-US" sz="800" dirty="0"/>
                        <a:t>IBM Rational Test</a:t>
                      </a:r>
                    </a:p>
                  </a:txBody>
                  <a:tcPr/>
                </a:tc>
                <a:tc>
                  <a:txBody>
                    <a:bodyPr/>
                    <a:lstStyle/>
                    <a:p>
                      <a:r>
                        <a:rPr lang="en-US" sz="800" dirty="0"/>
                        <a:t>IBM Rational Test</a:t>
                      </a:r>
                    </a:p>
                  </a:txBody>
                  <a:tcPr/>
                </a:tc>
                <a:tc>
                  <a:txBody>
                    <a:bodyPr/>
                    <a:lstStyle/>
                    <a:p>
                      <a:pPr marL="0" marR="0" lvl="0" indent="0" algn="l" defTabSz="1160222" rtl="0" eaLnBrk="1" fontAlgn="auto" latinLnBrk="0" hangingPunct="1">
                        <a:lnSpc>
                          <a:spcPct val="100000"/>
                        </a:lnSpc>
                        <a:spcBef>
                          <a:spcPts val="0"/>
                        </a:spcBef>
                        <a:spcAft>
                          <a:spcPts val="0"/>
                        </a:spcAft>
                        <a:buClrTx/>
                        <a:buSzTx/>
                        <a:buFontTx/>
                        <a:buNone/>
                        <a:tabLst/>
                        <a:defRPr/>
                      </a:pPr>
                      <a:r>
                        <a:rPr lang="en-US" sz="800" dirty="0"/>
                        <a:t>Align IBM Rational Test </a:t>
                      </a:r>
                      <a:r>
                        <a:rPr lang="en-US" sz="800" dirty="0" err="1"/>
                        <a:t>CoE</a:t>
                      </a:r>
                      <a:r>
                        <a:rPr lang="en-US" sz="800" dirty="0"/>
                        <a:t> to tap Test Automation potential</a:t>
                      </a:r>
                    </a:p>
                  </a:txBody>
                  <a:tcPr/>
                </a:tc>
                <a:extLst>
                  <a:ext uri="{0D108BD9-81ED-4DB2-BD59-A6C34878D82A}">
                    <a16:rowId xmlns:a16="http://schemas.microsoft.com/office/drawing/2014/main" val="800807968"/>
                  </a:ext>
                </a:extLst>
              </a:tr>
              <a:tr h="506670">
                <a:tc>
                  <a:txBody>
                    <a:bodyPr/>
                    <a:lstStyle/>
                    <a:p>
                      <a:r>
                        <a:rPr lang="en-US" sz="800" dirty="0"/>
                        <a:t>IT Control Tower</a:t>
                      </a:r>
                    </a:p>
                    <a:p>
                      <a:pPr marL="0" marR="0" lvl="0" indent="0" algn="l" defTabSz="1160222" rtl="0" eaLnBrk="1" fontAlgn="auto" latinLnBrk="0" hangingPunct="1">
                        <a:lnSpc>
                          <a:spcPct val="100000"/>
                        </a:lnSpc>
                        <a:spcBef>
                          <a:spcPts val="0"/>
                        </a:spcBef>
                        <a:spcAft>
                          <a:spcPts val="0"/>
                        </a:spcAft>
                        <a:buClrTx/>
                        <a:buSzTx/>
                        <a:buFontTx/>
                        <a:buNone/>
                        <a:tabLst/>
                        <a:defRPr/>
                      </a:pPr>
                      <a:r>
                        <a:rPr lang="en-US" sz="800" dirty="0" err="1"/>
                        <a:t>Instana</a:t>
                      </a:r>
                      <a:r>
                        <a:rPr lang="en-US" sz="800" dirty="0"/>
                        <a:t>, </a:t>
                      </a:r>
                      <a:r>
                        <a:rPr lang="en-US" sz="800" dirty="0" err="1"/>
                        <a:t>Turbonomics</a:t>
                      </a:r>
                      <a:r>
                        <a:rPr lang="en-US" sz="800" dirty="0"/>
                        <a:t>, AIOps</a:t>
                      </a:r>
                      <a:br>
                        <a:rPr lang="en-US" sz="800" dirty="0"/>
                      </a:br>
                      <a:r>
                        <a:rPr lang="en-US" sz="800" dirty="0" err="1"/>
                        <a:t>Celenois</a:t>
                      </a:r>
                      <a:endParaRPr lang="en-US" sz="800" dirty="0"/>
                    </a:p>
                  </a:txBody>
                  <a:tcPr/>
                </a:tc>
                <a:tc>
                  <a:txBody>
                    <a:bodyPr/>
                    <a:lstStyle/>
                    <a:p>
                      <a:r>
                        <a:rPr lang="en-US" sz="800" dirty="0" err="1"/>
                        <a:t>CoE</a:t>
                      </a:r>
                      <a:r>
                        <a:rPr lang="en-US" sz="800" dirty="0"/>
                        <a:t> SME for –</a:t>
                      </a:r>
                      <a:br>
                        <a:rPr lang="en-US" sz="800" dirty="0"/>
                      </a:br>
                      <a:r>
                        <a:rPr lang="en-US" sz="800" dirty="0"/>
                        <a:t>IT Control Tower</a:t>
                      </a:r>
                    </a:p>
                    <a:p>
                      <a:pPr marL="0" marR="0" lvl="0" indent="0" algn="l" defTabSz="1160222" rtl="0" eaLnBrk="1" fontAlgn="auto" latinLnBrk="0" hangingPunct="1">
                        <a:lnSpc>
                          <a:spcPct val="100000"/>
                        </a:lnSpc>
                        <a:spcBef>
                          <a:spcPts val="0"/>
                        </a:spcBef>
                        <a:spcAft>
                          <a:spcPts val="0"/>
                        </a:spcAft>
                        <a:buClrTx/>
                        <a:buSzTx/>
                        <a:buFontTx/>
                        <a:buNone/>
                        <a:tabLst/>
                        <a:defRPr/>
                      </a:pPr>
                      <a:r>
                        <a:rPr lang="en-US" sz="800" dirty="0" err="1"/>
                        <a:t>Instana</a:t>
                      </a:r>
                      <a:r>
                        <a:rPr lang="en-US" sz="800" dirty="0"/>
                        <a:t>, </a:t>
                      </a:r>
                      <a:r>
                        <a:rPr lang="en-US" sz="800" dirty="0" err="1"/>
                        <a:t>Turbonomics</a:t>
                      </a:r>
                      <a:r>
                        <a:rPr lang="en-US" sz="800" dirty="0"/>
                        <a:t>, AIOps, </a:t>
                      </a:r>
                      <a:r>
                        <a:rPr lang="en-US" sz="800" dirty="0" err="1"/>
                        <a:t>Celenois</a:t>
                      </a:r>
                      <a:endParaRPr lang="en-US" sz="800" dirty="0"/>
                    </a:p>
                  </a:txBody>
                  <a:tcPr/>
                </a:tc>
                <a:tc>
                  <a:txBody>
                    <a:bodyPr/>
                    <a:lstStyle/>
                    <a:p>
                      <a:r>
                        <a:rPr lang="en-US" sz="800" dirty="0"/>
                        <a:t>On pilot basis, support Garage model based approach to implement tool</a:t>
                      </a:r>
                    </a:p>
                  </a:txBody>
                  <a:tcPr/>
                </a:tc>
                <a:extLst>
                  <a:ext uri="{0D108BD9-81ED-4DB2-BD59-A6C34878D82A}">
                    <a16:rowId xmlns:a16="http://schemas.microsoft.com/office/drawing/2014/main" val="1549063554"/>
                  </a:ext>
                </a:extLst>
              </a:tr>
              <a:tr h="318142">
                <a:tc>
                  <a:txBody>
                    <a:bodyPr/>
                    <a:lstStyle/>
                    <a:p>
                      <a:r>
                        <a:rPr lang="en-US" sz="800" dirty="0"/>
                        <a:t>IBM Hybrid Cloud</a:t>
                      </a:r>
                    </a:p>
                  </a:txBody>
                  <a:tcPr/>
                </a:tc>
                <a:tc>
                  <a:txBody>
                    <a:bodyPr/>
                    <a:lstStyle/>
                    <a:p>
                      <a:r>
                        <a:rPr lang="en-US" sz="800" dirty="0"/>
                        <a:t>Hybrid Cloud</a:t>
                      </a:r>
                    </a:p>
                  </a:txBody>
                  <a:tcPr/>
                </a:tc>
                <a:tc>
                  <a:txBody>
                    <a:bodyPr/>
                    <a:lstStyle/>
                    <a:p>
                      <a:r>
                        <a:rPr lang="en-US" sz="800" dirty="0"/>
                        <a:t>Support assessment for potential IBM Hybrid Cloud implementation </a:t>
                      </a:r>
                    </a:p>
                  </a:txBody>
                  <a:tcPr/>
                </a:tc>
                <a:extLst>
                  <a:ext uri="{0D108BD9-81ED-4DB2-BD59-A6C34878D82A}">
                    <a16:rowId xmlns:a16="http://schemas.microsoft.com/office/drawing/2014/main" val="2103382117"/>
                  </a:ext>
                </a:extLst>
              </a:tr>
            </a:tbl>
          </a:graphicData>
        </a:graphic>
      </p:graphicFrame>
    </p:spTree>
    <p:extLst>
      <p:ext uri="{BB962C8B-B14F-4D97-AF65-F5344CB8AC3E}">
        <p14:creationId xmlns:p14="http://schemas.microsoft.com/office/powerpoint/2010/main" val="384483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63EB-D80D-4655-90F9-E1DF141997BF}"/>
              </a:ext>
            </a:extLst>
          </p:cNvPr>
          <p:cNvSpPr>
            <a:spLocks noGrp="1"/>
          </p:cNvSpPr>
          <p:nvPr>
            <p:ph type="title"/>
          </p:nvPr>
        </p:nvSpPr>
        <p:spPr>
          <a:xfrm>
            <a:off x="457200" y="685801"/>
            <a:ext cx="6858000" cy="1143000"/>
          </a:xfrm>
        </p:spPr>
        <p:txBody>
          <a:bodyPr>
            <a:normAutofit fontScale="90000"/>
          </a:bodyPr>
          <a:lstStyle/>
          <a:p>
            <a:r>
              <a:rPr lang="en-US" sz="2880" dirty="0"/>
              <a:t>Drive comprehensive alignment with new ways of working co-created in the IBM Garage</a:t>
            </a:r>
          </a:p>
        </p:txBody>
      </p:sp>
      <p:sp>
        <p:nvSpPr>
          <p:cNvPr id="5" name="Text Placeholder 4">
            <a:extLst>
              <a:ext uri="{FF2B5EF4-FFF2-40B4-BE49-F238E27FC236}">
                <a16:creationId xmlns:a16="http://schemas.microsoft.com/office/drawing/2014/main" id="{D1694F79-3880-4864-9BBA-43DAAAB0D746}"/>
              </a:ext>
            </a:extLst>
          </p:cNvPr>
          <p:cNvSpPr>
            <a:spLocks noGrp="1"/>
          </p:cNvSpPr>
          <p:nvPr>
            <p:ph type="body" sz="quarter" idx="11"/>
          </p:nvPr>
        </p:nvSpPr>
        <p:spPr/>
        <p:txBody>
          <a:bodyPr/>
          <a:lstStyle/>
          <a:p>
            <a:r>
              <a:rPr lang="en-US" dirty="0">
                <a:solidFill>
                  <a:schemeClr val="tx1"/>
                </a:solidFill>
              </a:rPr>
              <a:t>Hybrid Cloud Services Learning &amp; Knowledge</a:t>
            </a:r>
          </a:p>
        </p:txBody>
      </p:sp>
      <p:pic>
        <p:nvPicPr>
          <p:cNvPr id="79" name="Picture 2" descr="Man presenting in meeting">
            <a:extLst>
              <a:ext uri="{FF2B5EF4-FFF2-40B4-BE49-F238E27FC236}">
                <a16:creationId xmlns:a16="http://schemas.microsoft.com/office/drawing/2014/main" id="{8BB30819-CD52-4493-BC10-BCDEAA92743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068" r="6457"/>
          <a:stretch/>
        </p:blipFill>
        <p:spPr>
          <a:xfrm>
            <a:off x="10532221" y="0"/>
            <a:ext cx="4098179" cy="8229600"/>
          </a:xfrm>
          <a:prstGeom prst="rect">
            <a:avLst/>
          </a:prstGeom>
        </p:spPr>
      </p:pic>
      <p:sp>
        <p:nvSpPr>
          <p:cNvPr id="80" name="TextBox 15">
            <a:extLst>
              <a:ext uri="{FF2B5EF4-FFF2-40B4-BE49-F238E27FC236}">
                <a16:creationId xmlns:a16="http://schemas.microsoft.com/office/drawing/2014/main" id="{51373E23-61E5-4CA3-8455-3B9347337653}"/>
              </a:ext>
            </a:extLst>
          </p:cNvPr>
          <p:cNvSpPr txBox="1"/>
          <p:nvPr/>
        </p:nvSpPr>
        <p:spPr>
          <a:xfrm>
            <a:off x="12860064" y="265176"/>
            <a:ext cx="1313136" cy="1217535"/>
          </a:xfrm>
          <a:prstGeom prst="rect">
            <a:avLst/>
          </a:prstGeom>
          <a:solidFill>
            <a:srgbClr val="0F6DFF">
              <a:alpha val="63922"/>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5200" tIns="115200" rIns="115200" bIns="115200" anchor="ctr">
            <a:spAutoFit/>
          </a:bodyPr>
          <a:lstStyle/>
          <a:p>
            <a:pPr defTabSz="1754112" hangingPunct="0">
              <a:defRPr sz="1200">
                <a:solidFill>
                  <a:srgbClr val="FFFFFF"/>
                </a:solidFill>
                <a:latin typeface="IBM Plex Sans Light"/>
                <a:ea typeface="IBM Plex Sans Light"/>
                <a:cs typeface="IBM Plex Sans Light"/>
                <a:sym typeface="IBM Plex Sans Light"/>
              </a:defRPr>
            </a:pPr>
            <a:r>
              <a:rPr lang="en-US" sz="1280" i="1" kern="0" dirty="0">
                <a:solidFill>
                  <a:schemeClr val="bg2"/>
                </a:solidFill>
                <a:latin typeface="IBM Plex Sans Medium" panose="020B0503050203000203" pitchFamily="34" charset="0"/>
                <a:sym typeface="IBM Plex Sans Light"/>
              </a:rPr>
              <a:t>Gary</a:t>
            </a:r>
            <a:r>
              <a:rPr lang="en-US" sz="1280" i="1" kern="0" dirty="0">
                <a:solidFill>
                  <a:schemeClr val="bg2"/>
                </a:solidFill>
                <a:latin typeface="IBM Plex Sans" panose="020B0503050203000203" pitchFamily="34" charset="0"/>
                <a:sym typeface="IBM Plex Sans Light"/>
              </a:rPr>
              <a:t> </a:t>
            </a:r>
            <a:r>
              <a:rPr lang="en-US" sz="1280" i="1" kern="0" dirty="0">
                <a:solidFill>
                  <a:schemeClr val="bg2"/>
                </a:solidFill>
                <a:latin typeface="IBM Plex Sans Light" panose="020B0403050203000203" pitchFamily="34" charset="0"/>
                <a:sym typeface="IBM Plex Sans Light"/>
              </a:rPr>
              <a:t>from the IBM Garage, leading a prioritization workshop</a:t>
            </a:r>
          </a:p>
        </p:txBody>
      </p:sp>
      <p:sp>
        <p:nvSpPr>
          <p:cNvPr id="81" name="TextBox 5">
            <a:extLst>
              <a:ext uri="{FF2B5EF4-FFF2-40B4-BE49-F238E27FC236}">
                <a16:creationId xmlns:a16="http://schemas.microsoft.com/office/drawing/2014/main" id="{BC697293-072C-4FE3-A9AB-B8123D4ECC47}"/>
              </a:ext>
            </a:extLst>
          </p:cNvPr>
          <p:cNvSpPr txBox="1"/>
          <p:nvPr/>
        </p:nvSpPr>
        <p:spPr>
          <a:xfrm>
            <a:off x="10800835" y="6254871"/>
            <a:ext cx="1352765" cy="429499"/>
          </a:xfrm>
          <a:prstGeom prst="rect">
            <a:avLst/>
          </a:prstGeom>
          <a:solidFill>
            <a:srgbClr val="0F6DFF">
              <a:alpha val="63922"/>
            </a:srgbClr>
          </a:solidFill>
        </p:spPr>
        <p:txBody>
          <a:bodyPr wrap="square" lIns="115200" tIns="115200" rIns="115200" bIns="115200" rtlCol="0" anchor="ctr">
            <a:spAutoFit/>
          </a:bodyPr>
          <a:lstStyle/>
          <a:p>
            <a:pPr>
              <a:lnSpc>
                <a:spcPct val="105000"/>
              </a:lnSpc>
              <a:spcBef>
                <a:spcPts val="1600"/>
              </a:spcBef>
            </a:pPr>
            <a:r>
              <a:rPr lang="en-US" sz="1280" i="1" dirty="0">
                <a:solidFill>
                  <a:schemeClr val="bg2"/>
                </a:solidFill>
                <a:latin typeface="IBM Plex Sans Medium" panose="020B0503050203000203" pitchFamily="34" charset="0"/>
                <a:ea typeface="IBM Plex Sans" charset="0"/>
                <a:cs typeface="IBM Plex Sans" charset="0"/>
              </a:rPr>
              <a:t>Ted </a:t>
            </a:r>
            <a:r>
              <a:rPr lang="en-US" sz="1280" i="1" dirty="0">
                <a:solidFill>
                  <a:schemeClr val="bg2"/>
                </a:solidFill>
                <a:latin typeface="IBM Plex Sans Light" panose="020B0403050203000203" pitchFamily="34" charset="0"/>
                <a:ea typeface="IBM Plex Sans" charset="0"/>
                <a:cs typeface="IBM Plex Sans" charset="0"/>
              </a:rPr>
              <a:t>from IT</a:t>
            </a:r>
          </a:p>
        </p:txBody>
      </p:sp>
      <p:sp>
        <p:nvSpPr>
          <p:cNvPr id="82" name="TextBox 15">
            <a:extLst>
              <a:ext uri="{FF2B5EF4-FFF2-40B4-BE49-F238E27FC236}">
                <a16:creationId xmlns:a16="http://schemas.microsoft.com/office/drawing/2014/main" id="{CAD05FFC-5941-44FF-AD65-9FF54C5230B8}"/>
              </a:ext>
            </a:extLst>
          </p:cNvPr>
          <p:cNvSpPr txBox="1"/>
          <p:nvPr/>
        </p:nvSpPr>
        <p:spPr>
          <a:xfrm>
            <a:off x="13274713" y="7064266"/>
            <a:ext cx="1113768" cy="626604"/>
          </a:xfrm>
          <a:prstGeom prst="rect">
            <a:avLst/>
          </a:prstGeom>
          <a:solidFill>
            <a:srgbClr val="0F6DFF">
              <a:alpha val="63922"/>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5200" tIns="115200" rIns="115200" bIns="115200" anchor="ctr">
            <a:spAutoFit/>
          </a:bodyPr>
          <a:lstStyle/>
          <a:p>
            <a:pPr defTabSz="1754112" hangingPunct="0">
              <a:defRPr sz="1200">
                <a:solidFill>
                  <a:srgbClr val="FFFFFF"/>
                </a:solidFill>
                <a:latin typeface="IBM Plex Sans Light"/>
                <a:ea typeface="IBM Plex Sans Light"/>
                <a:cs typeface="IBM Plex Sans Light"/>
                <a:sym typeface="IBM Plex Sans Light"/>
              </a:defRPr>
            </a:pPr>
            <a:r>
              <a:rPr lang="en-US" sz="1280" i="1" kern="0" dirty="0">
                <a:solidFill>
                  <a:schemeClr val="bg2"/>
                </a:solidFill>
                <a:latin typeface="IBM Plex Sans Medium" panose="020B0503050203000203" pitchFamily="34" charset="0"/>
                <a:sym typeface="IBM Plex Sans Light"/>
              </a:rPr>
              <a:t>Bob</a:t>
            </a:r>
            <a:r>
              <a:rPr lang="en-US" sz="1280" i="1" kern="0" dirty="0">
                <a:solidFill>
                  <a:schemeClr val="bg2"/>
                </a:solidFill>
                <a:latin typeface="IBM Plex Sans" panose="020B0503050203000203" pitchFamily="34" charset="0"/>
                <a:sym typeface="IBM Plex Sans Light"/>
              </a:rPr>
              <a:t> </a:t>
            </a:r>
            <a:r>
              <a:rPr lang="en-US" sz="1280" i="1" kern="0" dirty="0">
                <a:solidFill>
                  <a:schemeClr val="bg2"/>
                </a:solidFill>
                <a:latin typeface="IBM Plex Sans Light" panose="020B0403050203000203" pitchFamily="34" charset="0"/>
                <a:sym typeface="IBM Plex Sans Light"/>
              </a:rPr>
              <a:t>from Business</a:t>
            </a:r>
          </a:p>
        </p:txBody>
      </p:sp>
      <p:sp>
        <p:nvSpPr>
          <p:cNvPr id="83" name="TextBox 12">
            <a:extLst>
              <a:ext uri="{FF2B5EF4-FFF2-40B4-BE49-F238E27FC236}">
                <a16:creationId xmlns:a16="http://schemas.microsoft.com/office/drawing/2014/main" id="{E2ECB0D6-503E-4D68-A2EB-206C5CBE49A2}"/>
              </a:ext>
            </a:extLst>
          </p:cNvPr>
          <p:cNvSpPr txBox="1"/>
          <p:nvPr/>
        </p:nvSpPr>
        <p:spPr>
          <a:xfrm>
            <a:off x="457202" y="1550024"/>
            <a:ext cx="9945360" cy="661818"/>
          </a:xfrm>
          <a:prstGeom prst="rect">
            <a:avLst/>
          </a:prstGeom>
        </p:spPr>
        <p:txBody>
          <a:bodyPr wrap="square" lIns="0" tIns="0" rIns="0" bIns="0" rtlCol="0">
            <a:noAutofit/>
          </a:bodyPr>
          <a:lstStyle/>
          <a:p>
            <a:pPr>
              <a:spcBef>
                <a:spcPts val="960"/>
              </a:spcBef>
            </a:pPr>
            <a:r>
              <a:rPr lang="en-US" sz="1920" dirty="0">
                <a:solidFill>
                  <a:schemeClr val="bg1"/>
                </a:solidFill>
                <a:latin typeface="IBM Plex Sans Light" panose="020B0403050203000203" pitchFamily="34" charset="0"/>
                <a:ea typeface="IBM Plex Sans" charset="0"/>
                <a:cs typeface="IBM Plex Sans" charset="0"/>
              </a:rPr>
              <a:t>We bring together your experts, like Bob and Ted (right), to help drive a pipeline that works for your IT, business, and customers.</a:t>
            </a:r>
          </a:p>
        </p:txBody>
      </p:sp>
      <p:graphicFrame>
        <p:nvGraphicFramePr>
          <p:cNvPr id="84" name="Table 11">
            <a:extLst>
              <a:ext uri="{FF2B5EF4-FFF2-40B4-BE49-F238E27FC236}">
                <a16:creationId xmlns:a16="http://schemas.microsoft.com/office/drawing/2014/main" id="{405D4D48-92CF-43DF-9B85-2744223501AF}"/>
              </a:ext>
            </a:extLst>
          </p:cNvPr>
          <p:cNvGraphicFramePr>
            <a:graphicFrameLocks noGrp="1"/>
          </p:cNvGraphicFramePr>
          <p:nvPr>
            <p:extLst>
              <p:ext uri="{D42A27DB-BD31-4B8C-83A1-F6EECF244321}">
                <p14:modId xmlns:p14="http://schemas.microsoft.com/office/powerpoint/2010/main" val="2760701840"/>
              </p:ext>
            </p:extLst>
          </p:nvPr>
        </p:nvGraphicFramePr>
        <p:xfrm>
          <a:off x="457200" y="3456000"/>
          <a:ext cx="9945362" cy="4362800"/>
        </p:xfrm>
        <a:graphic>
          <a:graphicData uri="http://schemas.openxmlformats.org/drawingml/2006/table">
            <a:tbl>
              <a:tblPr firstRow="1" bandRow="1">
                <a:tableStyleId>{2D5ABB26-0587-4C30-8999-92F81FD0307C}</a:tableStyleId>
              </a:tblPr>
              <a:tblGrid>
                <a:gridCol w="1230510">
                  <a:extLst>
                    <a:ext uri="{9D8B030D-6E8A-4147-A177-3AD203B41FA5}">
                      <a16:colId xmlns:a16="http://schemas.microsoft.com/office/drawing/2014/main" val="3899668660"/>
                    </a:ext>
                  </a:extLst>
                </a:gridCol>
                <a:gridCol w="1848930">
                  <a:extLst>
                    <a:ext uri="{9D8B030D-6E8A-4147-A177-3AD203B41FA5}">
                      <a16:colId xmlns:a16="http://schemas.microsoft.com/office/drawing/2014/main" val="3217658526"/>
                    </a:ext>
                  </a:extLst>
                </a:gridCol>
                <a:gridCol w="2429574">
                  <a:extLst>
                    <a:ext uri="{9D8B030D-6E8A-4147-A177-3AD203B41FA5}">
                      <a16:colId xmlns:a16="http://schemas.microsoft.com/office/drawing/2014/main" val="2099050949"/>
                    </a:ext>
                  </a:extLst>
                </a:gridCol>
                <a:gridCol w="2218174">
                  <a:extLst>
                    <a:ext uri="{9D8B030D-6E8A-4147-A177-3AD203B41FA5}">
                      <a16:colId xmlns:a16="http://schemas.microsoft.com/office/drawing/2014/main" val="946704661"/>
                    </a:ext>
                  </a:extLst>
                </a:gridCol>
                <a:gridCol w="2218174">
                  <a:extLst>
                    <a:ext uri="{9D8B030D-6E8A-4147-A177-3AD203B41FA5}">
                      <a16:colId xmlns:a16="http://schemas.microsoft.com/office/drawing/2014/main" val="397049917"/>
                    </a:ext>
                  </a:extLst>
                </a:gridCol>
              </a:tblGrid>
              <a:tr h="465408">
                <a:tc>
                  <a:txBody>
                    <a:bodyPr/>
                    <a:lstStyle/>
                    <a:p>
                      <a:endParaRPr lang="en-US" sz="1400" b="1" i="0" dirty="0">
                        <a:solidFill>
                          <a:schemeClr val="bg1"/>
                        </a:solidFill>
                        <a:latin typeface="IBM Plex Sans" panose="020B0503050203000203" pitchFamily="34" charset="0"/>
                      </a:endParaRPr>
                    </a:p>
                  </a:txBody>
                  <a:tcPr marL="146304" marR="146304" marT="73152" marB="172800" anchor="ctr">
                    <a:lnL>
                      <a:noFill/>
                    </a:lnL>
                    <a:lnR>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400" b="1" i="0" dirty="0">
                          <a:solidFill>
                            <a:schemeClr val="bg1"/>
                          </a:solidFill>
                          <a:latin typeface="IBM Plex Sans Light" panose="020B0403050203000203" pitchFamily="34" charset="0"/>
                        </a:rPr>
                        <a:t>Workshop kickoff</a:t>
                      </a:r>
                    </a:p>
                  </a:txBody>
                  <a:tcPr marL="146304" marR="146304" marT="73152" marB="172800" anchor="ctr">
                    <a:lnL>
                      <a:noFill/>
                    </a:lnL>
                    <a:lnR>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400" b="1" i="0" dirty="0">
                          <a:solidFill>
                            <a:schemeClr val="bg1"/>
                          </a:solidFill>
                          <a:latin typeface="IBM Plex Sans Light" panose="020B0403050203000203" pitchFamily="34" charset="0"/>
                        </a:rPr>
                        <a:t>Ideation</a:t>
                      </a:r>
                    </a:p>
                  </a:txBody>
                  <a:tcPr marL="146304" marR="146304" marT="73152" marB="172800" anchor="ctr">
                    <a:lnL>
                      <a:noFill/>
                    </a:lnL>
                    <a:lnR>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400" b="1" i="0" dirty="0">
                          <a:solidFill>
                            <a:schemeClr val="bg1"/>
                          </a:solidFill>
                          <a:latin typeface="IBM Plex Sans Light" panose="020B0403050203000203" pitchFamily="34" charset="0"/>
                        </a:rPr>
                        <a:t>Prioritization</a:t>
                      </a:r>
                    </a:p>
                  </a:txBody>
                  <a:tcPr marL="146304" marR="146304" marT="73152" marB="172800" anchor="ctr">
                    <a:lnL>
                      <a:noFill/>
                    </a:lnL>
                    <a:lnR>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0000"/>
                        </a:lnSpc>
                      </a:pPr>
                      <a:r>
                        <a:rPr lang="en-US" sz="1400" b="1" i="0" dirty="0">
                          <a:solidFill>
                            <a:schemeClr val="bg1"/>
                          </a:solidFill>
                          <a:latin typeface="IBM Plex Sans Light" panose="020B0403050203000203" pitchFamily="34" charset="0"/>
                        </a:rPr>
                        <a:t>Pipeline Creation</a:t>
                      </a:r>
                    </a:p>
                  </a:txBody>
                  <a:tcPr marL="146304" marR="146304" marT="73152" marB="172800" anchor="ctr">
                    <a:lnL>
                      <a:noFill/>
                    </a:lnL>
                    <a:lnR>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5301929"/>
                  </a:ext>
                </a:extLst>
              </a:tr>
              <a:tr h="1245000">
                <a:tc>
                  <a:txBody>
                    <a:bodyPr/>
                    <a:lstStyle/>
                    <a:p>
                      <a:r>
                        <a:rPr lang="en-US" sz="1600" b="0" i="0" dirty="0">
                          <a:solidFill>
                            <a:srgbClr val="4589FF"/>
                          </a:solidFill>
                          <a:latin typeface="IBM Plex Sans" panose="020B0503050203000203" pitchFamily="34" charset="0"/>
                        </a:rPr>
                        <a:t>IBM Garage</a:t>
                      </a:r>
                    </a:p>
                  </a:txBody>
                  <a:tcPr marL="146304" marR="146304" marT="73152" marB="73152" anchor="ctr">
                    <a:lnL>
                      <a:noFill/>
                    </a:lnL>
                    <a:lnR>
                      <a:noFill/>
                    </a:lnR>
                    <a:lnT w="12700" cap="flat" cmpd="sng" algn="ctr">
                      <a:solidFill>
                        <a:schemeClr val="accent2"/>
                      </a:solidFill>
                      <a:prstDash val="solid"/>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Brings proven IBM Garage method</a:t>
                      </a:r>
                    </a:p>
                  </a:txBody>
                  <a:tcPr marL="146304" marR="146304" marT="73152" marB="73152" anchor="ctr">
                    <a:lnL>
                      <a:noFill/>
                    </a:lnL>
                    <a:lnR>
                      <a:noFill/>
                    </a:lnR>
                    <a:lnT w="12700" cap="flat" cmpd="sng" algn="ctr">
                      <a:solidFill>
                        <a:schemeClr val="accent2"/>
                      </a:solidFill>
                      <a:prstDash val="solid"/>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Garage brings Ted and Bob together to </a:t>
                      </a:r>
                      <a:r>
                        <a:rPr lang="en-US" sz="1200" b="0" i="0" dirty="0">
                          <a:solidFill>
                            <a:schemeClr val="bg1"/>
                          </a:solidFill>
                          <a:latin typeface="IBM Plex Sans Medium" panose="020B0503050203000203" pitchFamily="34" charset="0"/>
                        </a:rPr>
                        <a:t>deconstruct the problem </a:t>
                      </a:r>
                      <a:r>
                        <a:rPr lang="en-US" sz="1200" b="0" i="0" dirty="0">
                          <a:solidFill>
                            <a:schemeClr val="bg1"/>
                          </a:solidFill>
                          <a:latin typeface="IBM Plex Sans Light" panose="020B0403050203000203" pitchFamily="34" charset="0"/>
                        </a:rPr>
                        <a:t>in terms of IT and business gaps and identify focus value streams</a:t>
                      </a:r>
                    </a:p>
                  </a:txBody>
                  <a:tcPr marL="146304" marR="146304" marT="73152" marB="73152" anchor="ctr">
                    <a:lnL>
                      <a:noFill/>
                    </a:lnL>
                    <a:lnR>
                      <a:noFill/>
                    </a:lnR>
                    <a:lnT w="12700" cap="flat" cmpd="sng" algn="ctr">
                      <a:solidFill>
                        <a:schemeClr val="accent2"/>
                      </a:solidFill>
                      <a:prstDash val="solid"/>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Gary works with Bob to start driving </a:t>
                      </a:r>
                      <a:r>
                        <a:rPr lang="en-US" sz="1200" b="0" i="0" dirty="0">
                          <a:solidFill>
                            <a:schemeClr val="bg1"/>
                          </a:solidFill>
                          <a:latin typeface="IBM Plex Sans Medium" panose="020B0503050203000203" pitchFamily="34" charset="0"/>
                        </a:rPr>
                        <a:t>strategy discussions </a:t>
                      </a:r>
                      <a:r>
                        <a:rPr lang="en-US" sz="1200" b="0" i="0" dirty="0">
                          <a:solidFill>
                            <a:schemeClr val="bg1"/>
                          </a:solidFill>
                          <a:latin typeface="IBM Plex Sans Light" panose="020B0403050203000203" pitchFamily="34" charset="0"/>
                        </a:rPr>
                        <a:t>for change and the </a:t>
                      </a:r>
                      <a:r>
                        <a:rPr lang="en-US" sz="1200" b="0" i="0" kern="1200" dirty="0">
                          <a:solidFill>
                            <a:schemeClr val="bg1"/>
                          </a:solidFill>
                          <a:latin typeface="IBM Plex Sans Medium" panose="020B0503050203000203" pitchFamily="34" charset="0"/>
                          <a:ea typeface="+mn-ea"/>
                          <a:cs typeface="+mn-cs"/>
                        </a:rPr>
                        <a:t>MVPs </a:t>
                      </a:r>
                      <a:r>
                        <a:rPr lang="en-US" sz="1200" b="0" i="0" dirty="0">
                          <a:solidFill>
                            <a:schemeClr val="bg1"/>
                          </a:solidFill>
                          <a:latin typeface="IBM Plex Sans Light" panose="020B0403050203000203" pitchFamily="34" charset="0"/>
                        </a:rPr>
                        <a:t>for the business-critical value streams </a:t>
                      </a:r>
                    </a:p>
                  </a:txBody>
                  <a:tcPr marL="146304" marR="146304" marT="73152" marB="73152" anchor="ctr">
                    <a:lnL>
                      <a:noFill/>
                    </a:lnL>
                    <a:lnR>
                      <a:noFill/>
                    </a:lnR>
                    <a:lnT w="12700" cap="flat" cmpd="sng" algn="ctr">
                      <a:solidFill>
                        <a:schemeClr val="accent2"/>
                      </a:solidFill>
                      <a:prstDash val="solid"/>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Gary leads Ted and Bob in defining the </a:t>
                      </a:r>
                      <a:r>
                        <a:rPr lang="en-US" sz="1200" b="0" i="0" kern="1200" dirty="0" err="1">
                          <a:solidFill>
                            <a:schemeClr val="bg1"/>
                          </a:solidFill>
                          <a:latin typeface="IBM Plex Sans Medium" panose="020B0503050203000203" pitchFamily="34" charset="0"/>
                          <a:ea typeface="+mn-ea"/>
                          <a:cs typeface="+mn-cs"/>
                        </a:rPr>
                        <a:t>BizDevSecOps</a:t>
                      </a:r>
                      <a:r>
                        <a:rPr lang="en-US" sz="1200" b="0" i="0" kern="1200" dirty="0">
                          <a:solidFill>
                            <a:schemeClr val="bg1"/>
                          </a:solidFill>
                          <a:latin typeface="IBM Plex Sans Medium" panose="020B0503050203000203" pitchFamily="34" charset="0"/>
                          <a:ea typeface="+mn-ea"/>
                          <a:cs typeface="+mn-cs"/>
                        </a:rPr>
                        <a:t> charter, operating model, pipeline </a:t>
                      </a:r>
                      <a:r>
                        <a:rPr lang="en-US" sz="1200" b="0" i="0" dirty="0">
                          <a:solidFill>
                            <a:schemeClr val="bg1"/>
                          </a:solidFill>
                          <a:latin typeface="IBM Plex Sans Light" panose="020B0403050203000203" pitchFamily="34" charset="0"/>
                        </a:rPr>
                        <a:t>for the product backlog </a:t>
                      </a:r>
                    </a:p>
                  </a:txBody>
                  <a:tcPr marL="146304" marR="146304" marT="73152" marB="73152" anchor="ctr">
                    <a:lnL>
                      <a:noFill/>
                    </a:lnL>
                    <a:lnR>
                      <a:noFill/>
                    </a:lnR>
                    <a:lnT w="12700" cap="flat" cmpd="sng" algn="ctr">
                      <a:solidFill>
                        <a:schemeClr val="accent2"/>
                      </a:solidFill>
                      <a:prstDash val="solid"/>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2626688"/>
                  </a:ext>
                </a:extLst>
              </a:tr>
              <a:tr h="1407392">
                <a:tc>
                  <a:txBody>
                    <a:bodyPr/>
                    <a:lstStyle/>
                    <a:p>
                      <a:pPr marL="0" algn="l" defTabSz="1160222" rtl="0" eaLnBrk="1" latinLnBrk="0" hangingPunct="1"/>
                      <a:r>
                        <a:rPr lang="en-US" sz="1600" b="0" i="0" kern="1200" dirty="0">
                          <a:solidFill>
                            <a:srgbClr val="4589FF"/>
                          </a:solidFill>
                          <a:latin typeface="IBM Plex Sans" panose="020B0503050203000203" pitchFamily="34" charset="0"/>
                          <a:ea typeface="+mn-ea"/>
                          <a:cs typeface="+mn-cs"/>
                        </a:rPr>
                        <a:t>Your IT Team</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Brings knowledge of IT systems, project pipeline</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Ted understands the </a:t>
                      </a:r>
                      <a:r>
                        <a:rPr lang="en-US" sz="1200" b="0" i="0" kern="1200" dirty="0">
                          <a:solidFill>
                            <a:schemeClr val="bg1"/>
                          </a:solidFill>
                          <a:latin typeface="IBM Plex Sans Medium" panose="020B0503050203000203" pitchFamily="34" charset="0"/>
                          <a:ea typeface="+mn-ea"/>
                          <a:cs typeface="+mn-cs"/>
                        </a:rPr>
                        <a:t>components involved</a:t>
                      </a:r>
                      <a:r>
                        <a:rPr lang="en-US" sz="1200" b="0" i="0" dirty="0">
                          <a:solidFill>
                            <a:schemeClr val="bg1"/>
                          </a:solidFill>
                          <a:latin typeface="IBM Plex Sans Light" panose="020B0403050203000203" pitchFamily="34" charset="0"/>
                        </a:rPr>
                        <a:t>, and their correlation </a:t>
                      </a:r>
                      <a:r>
                        <a:rPr lang="en-US" sz="1200" b="0" i="0" kern="1200" dirty="0">
                          <a:solidFill>
                            <a:schemeClr val="bg1"/>
                          </a:solidFill>
                          <a:latin typeface="IBM Plex Sans Medium" panose="020B0503050203000203" pitchFamily="34" charset="0"/>
                          <a:ea typeface="+mn-ea"/>
                          <a:cs typeface="+mn-cs"/>
                        </a:rPr>
                        <a:t>across the stack </a:t>
                      </a:r>
                      <a:r>
                        <a:rPr lang="en-US" sz="1200" b="0" i="0" dirty="0">
                          <a:solidFill>
                            <a:schemeClr val="bg1"/>
                          </a:solidFill>
                          <a:latin typeface="IBM Plex Sans Light" panose="020B0403050203000203" pitchFamily="34" charset="0"/>
                        </a:rPr>
                        <a:t>for a service element of a customer transaction</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Ted, for each value stream, would be able to provide the spots of application and process </a:t>
                      </a:r>
                      <a:r>
                        <a:rPr lang="en-US" sz="1200" b="0" i="0" kern="1200" dirty="0">
                          <a:solidFill>
                            <a:schemeClr val="bg1"/>
                          </a:solidFill>
                          <a:latin typeface="IBM Plex Sans Medium" panose="020B0503050203000203" pitchFamily="34" charset="0"/>
                          <a:ea typeface="+mn-ea"/>
                          <a:cs typeface="+mn-cs"/>
                        </a:rPr>
                        <a:t>inefficiencies and automation debt </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Ted would work with Gary and the Garage for any additional </a:t>
                      </a:r>
                      <a:r>
                        <a:rPr lang="en-US" sz="1200" b="0" i="0" kern="1200" dirty="0">
                          <a:solidFill>
                            <a:schemeClr val="bg1"/>
                          </a:solidFill>
                          <a:latin typeface="IBM Plex Sans Medium" panose="020B0503050203000203" pitchFamily="34" charset="0"/>
                          <a:ea typeface="+mn-ea"/>
                          <a:cs typeface="+mn-cs"/>
                        </a:rPr>
                        <a:t>functional gaps</a:t>
                      </a:r>
                      <a:r>
                        <a:rPr lang="en-US" sz="1200" b="0" i="0" dirty="0">
                          <a:solidFill>
                            <a:schemeClr val="bg1"/>
                          </a:solidFill>
                          <a:latin typeface="IBM Plex Sans Light" panose="020B0403050203000203" pitchFamily="34" charset="0"/>
                        </a:rPr>
                        <a:t>, apart from defining the user stories to remediate the </a:t>
                      </a:r>
                      <a:r>
                        <a:rPr lang="en-US" sz="1200" b="0" i="0" kern="1200" dirty="0">
                          <a:solidFill>
                            <a:schemeClr val="bg1"/>
                          </a:solidFill>
                          <a:latin typeface="IBM Plex Sans Medium" panose="020B0503050203000203" pitchFamily="34" charset="0"/>
                          <a:ea typeface="+mn-ea"/>
                          <a:cs typeface="+mn-cs"/>
                        </a:rPr>
                        <a:t>IT inefficiencies and debt </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6350" cap="flat" cmpd="sng" algn="ctr">
                      <a:solidFill>
                        <a:schemeClr val="accent2"/>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13684340"/>
                  </a:ext>
                </a:extLst>
              </a:tr>
              <a:tr h="1245000">
                <a:tc>
                  <a:txBody>
                    <a:bodyPr/>
                    <a:lstStyle/>
                    <a:p>
                      <a:pPr marL="0" algn="l" defTabSz="1160222" rtl="0" eaLnBrk="1" latinLnBrk="0" hangingPunct="1"/>
                      <a:r>
                        <a:rPr lang="en-US" sz="1600" b="0" i="0" kern="1200" dirty="0">
                          <a:solidFill>
                            <a:srgbClr val="4589FF"/>
                          </a:solidFill>
                          <a:latin typeface="IBM Plex Sans" panose="020B0503050203000203" pitchFamily="34" charset="0"/>
                          <a:ea typeface="+mn-ea"/>
                          <a:cs typeface="+mn-cs"/>
                        </a:rPr>
                        <a:t>Your Business Users</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Brings knowledge of business process and outcomes</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Bob will provide a view of the </a:t>
                      </a:r>
                      <a:r>
                        <a:rPr lang="en-US" sz="1200" b="0" i="0" kern="1200" dirty="0">
                          <a:solidFill>
                            <a:schemeClr val="bg1"/>
                          </a:solidFill>
                          <a:latin typeface="IBM Plex Sans Medium" panose="020B0503050203000203" pitchFamily="34" charset="0"/>
                          <a:ea typeface="+mn-ea"/>
                          <a:cs typeface="+mn-cs"/>
                        </a:rPr>
                        <a:t>business problem </a:t>
                      </a:r>
                      <a:r>
                        <a:rPr lang="en-US" sz="1200" b="0" i="0" dirty="0">
                          <a:solidFill>
                            <a:schemeClr val="bg1"/>
                          </a:solidFill>
                          <a:latin typeface="IBM Plex Sans Light" panose="020B0403050203000203" pitchFamily="34" charset="0"/>
                        </a:rPr>
                        <a:t>with specific business service and the </a:t>
                      </a:r>
                      <a:r>
                        <a:rPr lang="en-US" sz="1200" b="0" i="0" kern="1200" dirty="0">
                          <a:solidFill>
                            <a:schemeClr val="bg1"/>
                          </a:solidFill>
                          <a:latin typeface="IBM Plex Sans Medium" panose="020B0503050203000203" pitchFamily="34" charset="0"/>
                          <a:ea typeface="+mn-ea"/>
                          <a:cs typeface="+mn-cs"/>
                        </a:rPr>
                        <a:t>business KPIs </a:t>
                      </a:r>
                      <a:r>
                        <a:rPr lang="en-US" sz="1200" b="0" i="0" dirty="0">
                          <a:solidFill>
                            <a:schemeClr val="bg1"/>
                          </a:solidFill>
                          <a:latin typeface="IBM Plex Sans Light" panose="020B0403050203000203" pitchFamily="34" charset="0"/>
                        </a:rPr>
                        <a:t>getting impacted</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kern="1200" dirty="0">
                          <a:solidFill>
                            <a:schemeClr val="bg1"/>
                          </a:solidFill>
                          <a:latin typeface="IBM Plex Sans Light" panose="020B0403050203000203" pitchFamily="34" charset="0"/>
                          <a:ea typeface="+mn-ea"/>
                          <a:cs typeface="+mn-cs"/>
                        </a:rPr>
                        <a:t>Bob helps drive prioritization</a:t>
                      </a:r>
                      <a:r>
                        <a:rPr lang="en-US" sz="1200" b="0" i="0" dirty="0">
                          <a:solidFill>
                            <a:schemeClr val="bg1"/>
                          </a:solidFill>
                          <a:latin typeface="IBM Plex Sans Light" panose="020B0403050203000203" pitchFamily="34" charset="0"/>
                        </a:rPr>
                        <a:t> based on the </a:t>
                      </a:r>
                      <a:r>
                        <a:rPr lang="en-US" sz="1200" b="0" i="0" kern="1200" dirty="0">
                          <a:solidFill>
                            <a:schemeClr val="bg1"/>
                          </a:solidFill>
                          <a:latin typeface="IBM Plex Sans Medium" panose="020B0503050203000203" pitchFamily="34" charset="0"/>
                          <a:ea typeface="+mn-ea"/>
                          <a:cs typeface="+mn-cs"/>
                        </a:rPr>
                        <a:t>KPI gap with benchmark </a:t>
                      </a:r>
                      <a:r>
                        <a:rPr lang="en-US" sz="1200" b="0" i="0" dirty="0">
                          <a:solidFill>
                            <a:schemeClr val="bg1"/>
                          </a:solidFill>
                          <a:latin typeface="IBM Plex Sans Light" panose="020B0403050203000203" pitchFamily="34" charset="0"/>
                        </a:rPr>
                        <a:t>and value streams based on financial impact</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pPr>
                      <a:r>
                        <a:rPr lang="en-US" sz="1200" b="0" i="0" dirty="0">
                          <a:solidFill>
                            <a:schemeClr val="bg1"/>
                          </a:solidFill>
                          <a:latin typeface="IBM Plex Sans Light" panose="020B0403050203000203" pitchFamily="34" charset="0"/>
                        </a:rPr>
                        <a:t>Within the value streams, Bob will identify the sequence that would be driven by </a:t>
                      </a:r>
                      <a:r>
                        <a:rPr lang="en-US" sz="1200" b="0" i="0" kern="1200" dirty="0">
                          <a:solidFill>
                            <a:schemeClr val="bg1"/>
                          </a:solidFill>
                          <a:latin typeface="IBM Plex Sans Medium" panose="020B0503050203000203" pitchFamily="34" charset="0"/>
                          <a:ea typeface="+mn-ea"/>
                          <a:cs typeface="+mn-cs"/>
                        </a:rPr>
                        <a:t>business outcome and user/customer experience</a:t>
                      </a:r>
                    </a:p>
                  </a:txBody>
                  <a:tcPr marL="146304" marR="146304" marT="73152" marB="73152" anchor="ctr">
                    <a:lnL>
                      <a:noFill/>
                    </a:lnL>
                    <a:lnR>
                      <a:noFill/>
                    </a:lnR>
                    <a:lnT w="6350" cap="flat" cmpd="sng" algn="ctr">
                      <a:solidFill>
                        <a:schemeClr val="accent2"/>
                      </a:solidFill>
                      <a:prstDash val="sysDot"/>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3318619"/>
                  </a:ext>
                </a:extLst>
              </a:tr>
            </a:tbl>
          </a:graphicData>
        </a:graphic>
      </p:graphicFrame>
      <p:grpSp>
        <p:nvGrpSpPr>
          <p:cNvPr id="3" name="Group 2">
            <a:extLst>
              <a:ext uri="{FF2B5EF4-FFF2-40B4-BE49-F238E27FC236}">
                <a16:creationId xmlns:a16="http://schemas.microsoft.com/office/drawing/2014/main" id="{2F053B3E-C802-4F24-B499-A7D030AB4DCF}"/>
              </a:ext>
            </a:extLst>
          </p:cNvPr>
          <p:cNvGrpSpPr/>
          <p:nvPr/>
        </p:nvGrpSpPr>
        <p:grpSpPr>
          <a:xfrm>
            <a:off x="2011545" y="2396160"/>
            <a:ext cx="7821749" cy="933120"/>
            <a:chOff x="2157988" y="3229333"/>
            <a:chExt cx="6874997" cy="735988"/>
          </a:xfrm>
        </p:grpSpPr>
        <p:cxnSp>
          <p:nvCxnSpPr>
            <p:cNvPr id="85" name="Straight Arrow Connector 14">
              <a:extLst>
                <a:ext uri="{FF2B5EF4-FFF2-40B4-BE49-F238E27FC236}">
                  <a16:creationId xmlns:a16="http://schemas.microsoft.com/office/drawing/2014/main" id="{4F651493-3FDC-4811-A291-D68A8D6E2A4A}"/>
                </a:ext>
              </a:extLst>
            </p:cNvPr>
            <p:cNvCxnSpPr>
              <a:cxnSpLocks/>
              <a:stCxn id="99" idx="6"/>
              <a:endCxn id="93" idx="2"/>
            </p:cNvCxnSpPr>
            <p:nvPr/>
          </p:nvCxnSpPr>
          <p:spPr>
            <a:xfrm>
              <a:off x="2893976" y="3597327"/>
              <a:ext cx="131034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54">
              <a:extLst>
                <a:ext uri="{FF2B5EF4-FFF2-40B4-BE49-F238E27FC236}">
                  <a16:creationId xmlns:a16="http://schemas.microsoft.com/office/drawing/2014/main" id="{4B34D3D6-4A00-4E02-BDA8-18C6B3CB87D1}"/>
                </a:ext>
              </a:extLst>
            </p:cNvPr>
            <p:cNvCxnSpPr>
              <a:cxnSpLocks/>
              <a:stCxn id="93" idx="6"/>
              <a:endCxn id="96" idx="2"/>
            </p:cNvCxnSpPr>
            <p:nvPr/>
          </p:nvCxnSpPr>
          <p:spPr>
            <a:xfrm>
              <a:off x="4940312" y="3597327"/>
              <a:ext cx="131034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55">
              <a:extLst>
                <a:ext uri="{FF2B5EF4-FFF2-40B4-BE49-F238E27FC236}">
                  <a16:creationId xmlns:a16="http://schemas.microsoft.com/office/drawing/2014/main" id="{4D225D50-DAFA-4E79-A165-66B4786BBD4A}"/>
                </a:ext>
              </a:extLst>
            </p:cNvPr>
            <p:cNvCxnSpPr>
              <a:cxnSpLocks/>
              <a:stCxn id="96" idx="6"/>
              <a:endCxn id="89" idx="2"/>
            </p:cNvCxnSpPr>
            <p:nvPr/>
          </p:nvCxnSpPr>
          <p:spPr>
            <a:xfrm>
              <a:off x="6986648" y="3597327"/>
              <a:ext cx="1310349"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88" name="组合 56">
              <a:extLst>
                <a:ext uri="{FF2B5EF4-FFF2-40B4-BE49-F238E27FC236}">
                  <a16:creationId xmlns:a16="http://schemas.microsoft.com/office/drawing/2014/main" id="{3D3BCFAC-5086-42BF-97DC-1AF9E5D257B5}"/>
                </a:ext>
              </a:extLst>
            </p:cNvPr>
            <p:cNvGrpSpPr/>
            <p:nvPr/>
          </p:nvGrpSpPr>
          <p:grpSpPr>
            <a:xfrm>
              <a:off x="8296997" y="3229333"/>
              <a:ext cx="735988" cy="735988"/>
              <a:chOff x="8390610" y="3229333"/>
              <a:chExt cx="735988" cy="735988"/>
            </a:xfrm>
          </p:grpSpPr>
          <p:sp>
            <p:nvSpPr>
              <p:cNvPr id="89" name="Oval 52">
                <a:extLst>
                  <a:ext uri="{FF2B5EF4-FFF2-40B4-BE49-F238E27FC236}">
                    <a16:creationId xmlns:a16="http://schemas.microsoft.com/office/drawing/2014/main" id="{7235F198-DD5D-4F9E-AB27-980A1802D48C}"/>
                  </a:ext>
                </a:extLst>
              </p:cNvPr>
              <p:cNvSpPr/>
              <p:nvPr/>
            </p:nvSpPr>
            <p:spPr>
              <a:xfrm>
                <a:off x="8390610" y="3229333"/>
                <a:ext cx="735988" cy="735988"/>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3456"/>
              </a:p>
            </p:txBody>
          </p:sp>
          <p:sp>
            <p:nvSpPr>
              <p:cNvPr id="90" name="任意形状 47">
                <a:extLst>
                  <a:ext uri="{FF2B5EF4-FFF2-40B4-BE49-F238E27FC236}">
                    <a16:creationId xmlns:a16="http://schemas.microsoft.com/office/drawing/2014/main" id="{CA99B7C3-D3AF-4AD0-9A9F-9761BA26EF20}"/>
                  </a:ext>
                </a:extLst>
              </p:cNvPr>
              <p:cNvSpPr/>
              <p:nvPr/>
            </p:nvSpPr>
            <p:spPr>
              <a:xfrm>
                <a:off x="8577076" y="3411443"/>
                <a:ext cx="363054" cy="371767"/>
              </a:xfrm>
              <a:custGeom>
                <a:avLst/>
                <a:gdLst>
                  <a:gd name="connsiteX0" fmla="*/ 202978 w 405956"/>
                  <a:gd name="connsiteY0" fmla="*/ 415699 h 415699"/>
                  <a:gd name="connsiteX1" fmla="*/ 157768 w 405956"/>
                  <a:gd name="connsiteY1" fmla="*/ 375104 h 415699"/>
                  <a:gd name="connsiteX2" fmla="*/ 0 w 405956"/>
                  <a:gd name="connsiteY2" fmla="*/ 375104 h 415699"/>
                  <a:gd name="connsiteX3" fmla="*/ 0 w 405956"/>
                  <a:gd name="connsiteY3" fmla="*/ 365361 h 415699"/>
                  <a:gd name="connsiteX4" fmla="*/ 157768 w 405956"/>
                  <a:gd name="connsiteY4" fmla="*/ 365361 h 415699"/>
                  <a:gd name="connsiteX5" fmla="*/ 202978 w 405956"/>
                  <a:gd name="connsiteY5" fmla="*/ 324765 h 415699"/>
                  <a:gd name="connsiteX6" fmla="*/ 248188 w 405956"/>
                  <a:gd name="connsiteY6" fmla="*/ 365361 h 415699"/>
                  <a:gd name="connsiteX7" fmla="*/ 405956 w 405956"/>
                  <a:gd name="connsiteY7" fmla="*/ 365361 h 415699"/>
                  <a:gd name="connsiteX8" fmla="*/ 405956 w 405956"/>
                  <a:gd name="connsiteY8" fmla="*/ 375117 h 415699"/>
                  <a:gd name="connsiteX9" fmla="*/ 248188 w 405956"/>
                  <a:gd name="connsiteY9" fmla="*/ 375117 h 415699"/>
                  <a:gd name="connsiteX10" fmla="*/ 202978 w 405956"/>
                  <a:gd name="connsiteY10" fmla="*/ 415699 h 415699"/>
                  <a:gd name="connsiteX11" fmla="*/ 202978 w 405956"/>
                  <a:gd name="connsiteY11" fmla="*/ 334508 h 415699"/>
                  <a:gd name="connsiteX12" fmla="*/ 167254 w 405956"/>
                  <a:gd name="connsiteY12" fmla="*/ 370232 h 415699"/>
                  <a:gd name="connsiteX13" fmla="*/ 202978 w 405956"/>
                  <a:gd name="connsiteY13" fmla="*/ 405956 h 415699"/>
                  <a:gd name="connsiteX14" fmla="*/ 238702 w 405956"/>
                  <a:gd name="connsiteY14" fmla="*/ 370232 h 415699"/>
                  <a:gd name="connsiteX15" fmla="*/ 202978 w 405956"/>
                  <a:gd name="connsiteY15" fmla="*/ 334508 h 415699"/>
                  <a:gd name="connsiteX16" fmla="*/ 324765 w 405956"/>
                  <a:gd name="connsiteY16" fmla="*/ 253317 h 415699"/>
                  <a:gd name="connsiteX17" fmla="*/ 279555 w 405956"/>
                  <a:gd name="connsiteY17" fmla="*/ 212721 h 415699"/>
                  <a:gd name="connsiteX18" fmla="*/ 0 w 405956"/>
                  <a:gd name="connsiteY18" fmla="*/ 212721 h 415699"/>
                  <a:gd name="connsiteX19" fmla="*/ 0 w 405956"/>
                  <a:gd name="connsiteY19" fmla="*/ 202978 h 415699"/>
                  <a:gd name="connsiteX20" fmla="*/ 279555 w 405956"/>
                  <a:gd name="connsiteY20" fmla="*/ 202978 h 415699"/>
                  <a:gd name="connsiteX21" fmla="*/ 324765 w 405956"/>
                  <a:gd name="connsiteY21" fmla="*/ 162383 h 415699"/>
                  <a:gd name="connsiteX22" fmla="*/ 369975 w 405956"/>
                  <a:gd name="connsiteY22" fmla="*/ 202978 h 415699"/>
                  <a:gd name="connsiteX23" fmla="*/ 405956 w 405956"/>
                  <a:gd name="connsiteY23" fmla="*/ 202978 h 415699"/>
                  <a:gd name="connsiteX24" fmla="*/ 405956 w 405956"/>
                  <a:gd name="connsiteY24" fmla="*/ 212721 h 415699"/>
                  <a:gd name="connsiteX25" fmla="*/ 369975 w 405956"/>
                  <a:gd name="connsiteY25" fmla="*/ 212721 h 415699"/>
                  <a:gd name="connsiteX26" fmla="*/ 324765 w 405956"/>
                  <a:gd name="connsiteY26" fmla="*/ 253317 h 415699"/>
                  <a:gd name="connsiteX27" fmla="*/ 324765 w 405956"/>
                  <a:gd name="connsiteY27" fmla="*/ 172125 h 415699"/>
                  <a:gd name="connsiteX28" fmla="*/ 289041 w 405956"/>
                  <a:gd name="connsiteY28" fmla="*/ 207850 h 415699"/>
                  <a:gd name="connsiteX29" fmla="*/ 324765 w 405956"/>
                  <a:gd name="connsiteY29" fmla="*/ 243574 h 415699"/>
                  <a:gd name="connsiteX30" fmla="*/ 360489 w 405956"/>
                  <a:gd name="connsiteY30" fmla="*/ 207850 h 415699"/>
                  <a:gd name="connsiteX31" fmla="*/ 324765 w 405956"/>
                  <a:gd name="connsiteY31" fmla="*/ 172125 h 415699"/>
                  <a:gd name="connsiteX32" fmla="*/ 81191 w 405956"/>
                  <a:gd name="connsiteY32" fmla="*/ 90934 h 415699"/>
                  <a:gd name="connsiteX33" fmla="*/ 35981 w 405956"/>
                  <a:gd name="connsiteY33" fmla="*/ 50339 h 415699"/>
                  <a:gd name="connsiteX34" fmla="*/ 0 w 405956"/>
                  <a:gd name="connsiteY34" fmla="*/ 50339 h 415699"/>
                  <a:gd name="connsiteX35" fmla="*/ 0 w 405956"/>
                  <a:gd name="connsiteY35" fmla="*/ 40596 h 415699"/>
                  <a:gd name="connsiteX36" fmla="*/ 35981 w 405956"/>
                  <a:gd name="connsiteY36" fmla="*/ 40596 h 415699"/>
                  <a:gd name="connsiteX37" fmla="*/ 81191 w 405956"/>
                  <a:gd name="connsiteY37" fmla="*/ 0 h 415699"/>
                  <a:gd name="connsiteX38" fmla="*/ 126401 w 405956"/>
                  <a:gd name="connsiteY38" fmla="*/ 40596 h 415699"/>
                  <a:gd name="connsiteX39" fmla="*/ 405956 w 405956"/>
                  <a:gd name="connsiteY39" fmla="*/ 40596 h 415699"/>
                  <a:gd name="connsiteX40" fmla="*/ 405956 w 405956"/>
                  <a:gd name="connsiteY40" fmla="*/ 50339 h 415699"/>
                  <a:gd name="connsiteX41" fmla="*/ 126401 w 405956"/>
                  <a:gd name="connsiteY41" fmla="*/ 50339 h 415699"/>
                  <a:gd name="connsiteX42" fmla="*/ 81191 w 405956"/>
                  <a:gd name="connsiteY42" fmla="*/ 90934 h 415699"/>
                  <a:gd name="connsiteX43" fmla="*/ 81191 w 405956"/>
                  <a:gd name="connsiteY43" fmla="*/ 9743 h 415699"/>
                  <a:gd name="connsiteX44" fmla="*/ 45467 w 405956"/>
                  <a:gd name="connsiteY44" fmla="*/ 45467 h 415699"/>
                  <a:gd name="connsiteX45" fmla="*/ 81191 w 405956"/>
                  <a:gd name="connsiteY45" fmla="*/ 81191 h 415699"/>
                  <a:gd name="connsiteX46" fmla="*/ 116915 w 405956"/>
                  <a:gd name="connsiteY46" fmla="*/ 45467 h 415699"/>
                  <a:gd name="connsiteX47" fmla="*/ 81191 w 405956"/>
                  <a:gd name="connsiteY47" fmla="*/ 9743 h 41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5956" h="415699">
                    <a:moveTo>
                      <a:pt x="202978" y="415699"/>
                    </a:moveTo>
                    <a:cubicBezTo>
                      <a:pt x="179554" y="415699"/>
                      <a:pt x="160204" y="397891"/>
                      <a:pt x="157768" y="375104"/>
                    </a:cubicBezTo>
                    <a:lnTo>
                      <a:pt x="0" y="375104"/>
                    </a:lnTo>
                    <a:lnTo>
                      <a:pt x="0" y="365361"/>
                    </a:lnTo>
                    <a:lnTo>
                      <a:pt x="157768" y="365361"/>
                    </a:lnTo>
                    <a:cubicBezTo>
                      <a:pt x="160204" y="342573"/>
                      <a:pt x="179554" y="324765"/>
                      <a:pt x="202978" y="324765"/>
                    </a:cubicBezTo>
                    <a:cubicBezTo>
                      <a:pt x="226402" y="324765"/>
                      <a:pt x="245752" y="342573"/>
                      <a:pt x="248188" y="365361"/>
                    </a:cubicBezTo>
                    <a:lnTo>
                      <a:pt x="405956" y="365361"/>
                    </a:lnTo>
                    <a:lnTo>
                      <a:pt x="405956" y="375117"/>
                    </a:lnTo>
                    <a:lnTo>
                      <a:pt x="248188" y="375117"/>
                    </a:lnTo>
                    <a:cubicBezTo>
                      <a:pt x="245752" y="397891"/>
                      <a:pt x="226402" y="415699"/>
                      <a:pt x="202978" y="415699"/>
                    </a:cubicBezTo>
                    <a:close/>
                    <a:moveTo>
                      <a:pt x="202978" y="334508"/>
                    </a:moveTo>
                    <a:cubicBezTo>
                      <a:pt x="183276" y="334508"/>
                      <a:pt x="167254" y="350530"/>
                      <a:pt x="167254" y="370232"/>
                    </a:cubicBezTo>
                    <a:cubicBezTo>
                      <a:pt x="167254" y="389935"/>
                      <a:pt x="183289" y="405956"/>
                      <a:pt x="202978" y="405956"/>
                    </a:cubicBezTo>
                    <a:cubicBezTo>
                      <a:pt x="222681" y="405956"/>
                      <a:pt x="238702" y="389935"/>
                      <a:pt x="238702" y="370232"/>
                    </a:cubicBezTo>
                    <a:cubicBezTo>
                      <a:pt x="238702" y="350530"/>
                      <a:pt x="222681" y="334508"/>
                      <a:pt x="202978" y="334508"/>
                    </a:cubicBezTo>
                    <a:close/>
                    <a:moveTo>
                      <a:pt x="324765" y="253317"/>
                    </a:moveTo>
                    <a:cubicBezTo>
                      <a:pt x="301341" y="253317"/>
                      <a:pt x="281991" y="235509"/>
                      <a:pt x="279555" y="212721"/>
                    </a:cubicBezTo>
                    <a:lnTo>
                      <a:pt x="0" y="212721"/>
                    </a:lnTo>
                    <a:lnTo>
                      <a:pt x="0" y="202978"/>
                    </a:lnTo>
                    <a:lnTo>
                      <a:pt x="279555" y="202978"/>
                    </a:lnTo>
                    <a:cubicBezTo>
                      <a:pt x="281991" y="180190"/>
                      <a:pt x="301328" y="162383"/>
                      <a:pt x="324765" y="162383"/>
                    </a:cubicBezTo>
                    <a:cubicBezTo>
                      <a:pt x="348202" y="162383"/>
                      <a:pt x="367539" y="180190"/>
                      <a:pt x="369975" y="202978"/>
                    </a:cubicBezTo>
                    <a:lnTo>
                      <a:pt x="405956" y="202978"/>
                    </a:lnTo>
                    <a:lnTo>
                      <a:pt x="405956" y="212721"/>
                    </a:lnTo>
                    <a:lnTo>
                      <a:pt x="369975" y="212721"/>
                    </a:lnTo>
                    <a:cubicBezTo>
                      <a:pt x="367539" y="235509"/>
                      <a:pt x="348189" y="253317"/>
                      <a:pt x="324765" y="253317"/>
                    </a:cubicBezTo>
                    <a:close/>
                    <a:moveTo>
                      <a:pt x="324765" y="172125"/>
                    </a:moveTo>
                    <a:cubicBezTo>
                      <a:pt x="305063" y="172125"/>
                      <a:pt x="289041" y="188161"/>
                      <a:pt x="289041" y="207850"/>
                    </a:cubicBezTo>
                    <a:cubicBezTo>
                      <a:pt x="289041" y="227552"/>
                      <a:pt x="305063" y="243574"/>
                      <a:pt x="324765" y="243574"/>
                    </a:cubicBezTo>
                    <a:cubicBezTo>
                      <a:pt x="344467" y="243574"/>
                      <a:pt x="360489" y="227552"/>
                      <a:pt x="360489" y="207850"/>
                    </a:cubicBezTo>
                    <a:cubicBezTo>
                      <a:pt x="360489" y="188147"/>
                      <a:pt x="344467" y="172125"/>
                      <a:pt x="324765" y="172125"/>
                    </a:cubicBezTo>
                    <a:close/>
                    <a:moveTo>
                      <a:pt x="81191" y="90934"/>
                    </a:moveTo>
                    <a:cubicBezTo>
                      <a:pt x="57768" y="90934"/>
                      <a:pt x="38417" y="73126"/>
                      <a:pt x="35981" y="50339"/>
                    </a:cubicBezTo>
                    <a:lnTo>
                      <a:pt x="0" y="50339"/>
                    </a:lnTo>
                    <a:lnTo>
                      <a:pt x="0" y="40596"/>
                    </a:lnTo>
                    <a:lnTo>
                      <a:pt x="35981" y="40596"/>
                    </a:lnTo>
                    <a:cubicBezTo>
                      <a:pt x="38417" y="17808"/>
                      <a:pt x="57768" y="0"/>
                      <a:pt x="81191" y="0"/>
                    </a:cubicBezTo>
                    <a:cubicBezTo>
                      <a:pt x="104615" y="0"/>
                      <a:pt x="123966" y="17808"/>
                      <a:pt x="126401" y="40596"/>
                    </a:cubicBezTo>
                    <a:lnTo>
                      <a:pt x="405956" y="40596"/>
                    </a:lnTo>
                    <a:lnTo>
                      <a:pt x="405956" y="50339"/>
                    </a:lnTo>
                    <a:lnTo>
                      <a:pt x="126401" y="50339"/>
                    </a:lnTo>
                    <a:cubicBezTo>
                      <a:pt x="123966" y="73126"/>
                      <a:pt x="104615" y="90934"/>
                      <a:pt x="81191" y="90934"/>
                    </a:cubicBezTo>
                    <a:close/>
                    <a:moveTo>
                      <a:pt x="81191" y="9743"/>
                    </a:moveTo>
                    <a:cubicBezTo>
                      <a:pt x="61489" y="9743"/>
                      <a:pt x="45467" y="25765"/>
                      <a:pt x="45467" y="45467"/>
                    </a:cubicBezTo>
                    <a:cubicBezTo>
                      <a:pt x="45467" y="65170"/>
                      <a:pt x="61489" y="81191"/>
                      <a:pt x="81191" y="81191"/>
                    </a:cubicBezTo>
                    <a:cubicBezTo>
                      <a:pt x="100894" y="81191"/>
                      <a:pt x="116915" y="65170"/>
                      <a:pt x="116915" y="45467"/>
                    </a:cubicBezTo>
                    <a:cubicBezTo>
                      <a:pt x="116915" y="25765"/>
                      <a:pt x="100894" y="9743"/>
                      <a:pt x="81191" y="9743"/>
                    </a:cubicBezTo>
                    <a:close/>
                  </a:path>
                </a:pathLst>
              </a:custGeom>
              <a:solidFill>
                <a:schemeClr val="accent3"/>
              </a:solidFill>
              <a:ln w="13395" cap="flat">
                <a:noFill/>
                <a:prstDash val="solid"/>
                <a:miter/>
              </a:ln>
            </p:spPr>
            <p:txBody>
              <a:bodyPr rtlCol="0" anchor="ctr"/>
              <a:lstStyle/>
              <a:p>
                <a:endParaRPr lang="zh-CN" altLang="en-US" sz="3456"/>
              </a:p>
            </p:txBody>
          </p:sp>
          <p:sp>
            <p:nvSpPr>
              <p:cNvPr id="91" name="任意形状 48">
                <a:extLst>
                  <a:ext uri="{FF2B5EF4-FFF2-40B4-BE49-F238E27FC236}">
                    <a16:creationId xmlns:a16="http://schemas.microsoft.com/office/drawing/2014/main" id="{303B627E-BB91-47FE-92D3-AEDF7B1CAE86}"/>
                  </a:ext>
                </a:extLst>
              </p:cNvPr>
              <p:cNvSpPr/>
              <p:nvPr/>
            </p:nvSpPr>
            <p:spPr>
              <a:xfrm>
                <a:off x="8564975" y="3403698"/>
                <a:ext cx="387258" cy="387258"/>
              </a:xfrm>
              <a:custGeom>
                <a:avLst/>
                <a:gdLst>
                  <a:gd name="connsiteX0" fmla="*/ 0 w 433020"/>
                  <a:gd name="connsiteY0" fmla="*/ 0 h 433020"/>
                  <a:gd name="connsiteX1" fmla="*/ 433020 w 433020"/>
                  <a:gd name="connsiteY1" fmla="*/ 0 h 433020"/>
                  <a:gd name="connsiteX2" fmla="*/ 433020 w 433020"/>
                  <a:gd name="connsiteY2" fmla="*/ 433020 h 433020"/>
                  <a:gd name="connsiteX3" fmla="*/ 0 w 433020"/>
                  <a:gd name="connsiteY3" fmla="*/ 433020 h 433020"/>
                </a:gdLst>
                <a:ahLst/>
                <a:cxnLst>
                  <a:cxn ang="0">
                    <a:pos x="connsiteX0" y="connsiteY0"/>
                  </a:cxn>
                  <a:cxn ang="0">
                    <a:pos x="connsiteX1" y="connsiteY1"/>
                  </a:cxn>
                  <a:cxn ang="0">
                    <a:pos x="connsiteX2" y="connsiteY2"/>
                  </a:cxn>
                  <a:cxn ang="0">
                    <a:pos x="connsiteX3" y="connsiteY3"/>
                  </a:cxn>
                </a:cxnLst>
                <a:rect l="l" t="t" r="r" b="b"/>
                <a:pathLst>
                  <a:path w="433020" h="433020">
                    <a:moveTo>
                      <a:pt x="0" y="0"/>
                    </a:moveTo>
                    <a:lnTo>
                      <a:pt x="433020" y="0"/>
                    </a:lnTo>
                    <a:lnTo>
                      <a:pt x="433020" y="433020"/>
                    </a:lnTo>
                    <a:lnTo>
                      <a:pt x="0" y="433020"/>
                    </a:lnTo>
                    <a:close/>
                  </a:path>
                </a:pathLst>
              </a:custGeom>
              <a:noFill/>
              <a:ln w="13395" cap="flat">
                <a:noFill/>
                <a:prstDash val="solid"/>
                <a:miter/>
              </a:ln>
            </p:spPr>
            <p:txBody>
              <a:bodyPr rtlCol="0" anchor="ctr"/>
              <a:lstStyle/>
              <a:p>
                <a:endParaRPr lang="zh-CN" altLang="en-US" sz="3456"/>
              </a:p>
            </p:txBody>
          </p:sp>
        </p:grpSp>
        <p:grpSp>
          <p:nvGrpSpPr>
            <p:cNvPr id="92" name="组合 57">
              <a:extLst>
                <a:ext uri="{FF2B5EF4-FFF2-40B4-BE49-F238E27FC236}">
                  <a16:creationId xmlns:a16="http://schemas.microsoft.com/office/drawing/2014/main" id="{28465DC5-024A-4231-80BB-AA300DD08D20}"/>
                </a:ext>
              </a:extLst>
            </p:cNvPr>
            <p:cNvGrpSpPr/>
            <p:nvPr/>
          </p:nvGrpSpPr>
          <p:grpSpPr>
            <a:xfrm>
              <a:off x="4204324" y="3229333"/>
              <a:ext cx="735988" cy="735988"/>
              <a:chOff x="4656150" y="3229333"/>
              <a:chExt cx="735988" cy="735988"/>
            </a:xfrm>
          </p:grpSpPr>
          <p:sp>
            <p:nvSpPr>
              <p:cNvPr id="93" name="Oval 47">
                <a:extLst>
                  <a:ext uri="{FF2B5EF4-FFF2-40B4-BE49-F238E27FC236}">
                    <a16:creationId xmlns:a16="http://schemas.microsoft.com/office/drawing/2014/main" id="{44CBBDDA-EF99-4CB0-A65D-4EF8E250A7C6}"/>
                  </a:ext>
                </a:extLst>
              </p:cNvPr>
              <p:cNvSpPr/>
              <p:nvPr/>
            </p:nvSpPr>
            <p:spPr>
              <a:xfrm>
                <a:off x="4656150" y="3229333"/>
                <a:ext cx="735988" cy="73598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3456"/>
              </a:p>
            </p:txBody>
          </p:sp>
          <p:sp>
            <p:nvSpPr>
              <p:cNvPr id="94" name="任意形状 37">
                <a:extLst>
                  <a:ext uri="{FF2B5EF4-FFF2-40B4-BE49-F238E27FC236}">
                    <a16:creationId xmlns:a16="http://schemas.microsoft.com/office/drawing/2014/main" id="{A60ECC8B-8990-41BB-ADB5-AC5CED715637}"/>
                  </a:ext>
                </a:extLst>
              </p:cNvPr>
              <p:cNvSpPr/>
              <p:nvPr/>
            </p:nvSpPr>
            <p:spPr>
              <a:xfrm>
                <a:off x="4910871" y="3411450"/>
                <a:ext cx="226546" cy="371755"/>
              </a:xfrm>
              <a:custGeom>
                <a:avLst/>
                <a:gdLst>
                  <a:gd name="connsiteX0" fmla="*/ 117729 w 178308"/>
                  <a:gd name="connsiteY0" fmla="*/ 292598 h 292598"/>
                  <a:gd name="connsiteX1" fmla="*/ 60579 w 178308"/>
                  <a:gd name="connsiteY1" fmla="*/ 292598 h 292598"/>
                  <a:gd name="connsiteX2" fmla="*/ 60579 w 178308"/>
                  <a:gd name="connsiteY2" fmla="*/ 285740 h 292598"/>
                  <a:gd name="connsiteX3" fmla="*/ 117729 w 178308"/>
                  <a:gd name="connsiteY3" fmla="*/ 285740 h 292598"/>
                  <a:gd name="connsiteX4" fmla="*/ 117729 w 178308"/>
                  <a:gd name="connsiteY4" fmla="*/ 292598 h 292598"/>
                  <a:gd name="connsiteX5" fmla="*/ 127254 w 178308"/>
                  <a:gd name="connsiteY5" fmla="*/ 273548 h 292598"/>
                  <a:gd name="connsiteX6" fmla="*/ 51054 w 178308"/>
                  <a:gd name="connsiteY6" fmla="*/ 273548 h 292598"/>
                  <a:gd name="connsiteX7" fmla="*/ 51054 w 178308"/>
                  <a:gd name="connsiteY7" fmla="*/ 266690 h 292598"/>
                  <a:gd name="connsiteX8" fmla="*/ 127254 w 178308"/>
                  <a:gd name="connsiteY8" fmla="*/ 266690 h 292598"/>
                  <a:gd name="connsiteX9" fmla="*/ 127254 w 178308"/>
                  <a:gd name="connsiteY9" fmla="*/ 273548 h 292598"/>
                  <a:gd name="connsiteX10" fmla="*/ 127254 w 178308"/>
                  <a:gd name="connsiteY10" fmla="*/ 254498 h 292598"/>
                  <a:gd name="connsiteX11" fmla="*/ 51054 w 178308"/>
                  <a:gd name="connsiteY11" fmla="*/ 254498 h 292598"/>
                  <a:gd name="connsiteX12" fmla="*/ 51054 w 178308"/>
                  <a:gd name="connsiteY12" fmla="*/ 247640 h 292598"/>
                  <a:gd name="connsiteX13" fmla="*/ 127254 w 178308"/>
                  <a:gd name="connsiteY13" fmla="*/ 247640 h 292598"/>
                  <a:gd name="connsiteX14" fmla="*/ 127254 w 178308"/>
                  <a:gd name="connsiteY14" fmla="*/ 254498 h 292598"/>
                  <a:gd name="connsiteX15" fmla="*/ 127254 w 178308"/>
                  <a:gd name="connsiteY15" fmla="*/ 235448 h 292598"/>
                  <a:gd name="connsiteX16" fmla="*/ 51054 w 178308"/>
                  <a:gd name="connsiteY16" fmla="*/ 235448 h 292598"/>
                  <a:gd name="connsiteX17" fmla="*/ 47625 w 178308"/>
                  <a:gd name="connsiteY17" fmla="*/ 232019 h 292598"/>
                  <a:gd name="connsiteX18" fmla="*/ 47625 w 178308"/>
                  <a:gd name="connsiteY18" fmla="*/ 218180 h 292598"/>
                  <a:gd name="connsiteX19" fmla="*/ 28184 w 178308"/>
                  <a:gd name="connsiteY19" fmla="*/ 159172 h 292598"/>
                  <a:gd name="connsiteX20" fmla="*/ 0 w 178308"/>
                  <a:gd name="connsiteY20" fmla="*/ 91669 h 292598"/>
                  <a:gd name="connsiteX21" fmla="*/ 89154 w 178308"/>
                  <a:gd name="connsiteY21" fmla="*/ 0 h 292598"/>
                  <a:gd name="connsiteX22" fmla="*/ 178308 w 178308"/>
                  <a:gd name="connsiteY22" fmla="*/ 91669 h 292598"/>
                  <a:gd name="connsiteX23" fmla="*/ 150124 w 178308"/>
                  <a:gd name="connsiteY23" fmla="*/ 159163 h 292598"/>
                  <a:gd name="connsiteX24" fmla="*/ 130683 w 178308"/>
                  <a:gd name="connsiteY24" fmla="*/ 218180 h 292598"/>
                  <a:gd name="connsiteX25" fmla="*/ 130683 w 178308"/>
                  <a:gd name="connsiteY25" fmla="*/ 232019 h 292598"/>
                  <a:gd name="connsiteX26" fmla="*/ 127254 w 178308"/>
                  <a:gd name="connsiteY26" fmla="*/ 235448 h 292598"/>
                  <a:gd name="connsiteX27" fmla="*/ 54483 w 178308"/>
                  <a:gd name="connsiteY27" fmla="*/ 228590 h 292598"/>
                  <a:gd name="connsiteX28" fmla="*/ 123825 w 178308"/>
                  <a:gd name="connsiteY28" fmla="*/ 228590 h 292598"/>
                  <a:gd name="connsiteX29" fmla="*/ 123825 w 178308"/>
                  <a:gd name="connsiteY29" fmla="*/ 218180 h 292598"/>
                  <a:gd name="connsiteX30" fmla="*/ 145180 w 178308"/>
                  <a:gd name="connsiteY30" fmla="*/ 154410 h 292598"/>
                  <a:gd name="connsiteX31" fmla="*/ 171450 w 178308"/>
                  <a:gd name="connsiteY31" fmla="*/ 91659 h 292598"/>
                  <a:gd name="connsiteX32" fmla="*/ 89154 w 178308"/>
                  <a:gd name="connsiteY32" fmla="*/ 6848 h 292598"/>
                  <a:gd name="connsiteX33" fmla="*/ 6858 w 178308"/>
                  <a:gd name="connsiteY33" fmla="*/ 91659 h 292598"/>
                  <a:gd name="connsiteX34" fmla="*/ 33128 w 178308"/>
                  <a:gd name="connsiteY34" fmla="*/ 154410 h 292598"/>
                  <a:gd name="connsiteX35" fmla="*/ 54483 w 178308"/>
                  <a:gd name="connsiteY35" fmla="*/ 218180 h 292598"/>
                  <a:gd name="connsiteX36" fmla="*/ 54483 w 178308"/>
                  <a:gd name="connsiteY36" fmla="*/ 228590 h 29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8308" h="292598">
                    <a:moveTo>
                      <a:pt x="117729" y="292598"/>
                    </a:moveTo>
                    <a:lnTo>
                      <a:pt x="60579" y="292598"/>
                    </a:lnTo>
                    <a:lnTo>
                      <a:pt x="60579" y="285740"/>
                    </a:lnTo>
                    <a:lnTo>
                      <a:pt x="117729" y="285740"/>
                    </a:lnTo>
                    <a:lnTo>
                      <a:pt x="117729" y="292598"/>
                    </a:lnTo>
                    <a:close/>
                    <a:moveTo>
                      <a:pt x="127254" y="273548"/>
                    </a:moveTo>
                    <a:lnTo>
                      <a:pt x="51054" y="273548"/>
                    </a:lnTo>
                    <a:lnTo>
                      <a:pt x="51054" y="266690"/>
                    </a:lnTo>
                    <a:lnTo>
                      <a:pt x="127254" y="266690"/>
                    </a:lnTo>
                    <a:lnTo>
                      <a:pt x="127254" y="273548"/>
                    </a:lnTo>
                    <a:close/>
                    <a:moveTo>
                      <a:pt x="127254" y="254498"/>
                    </a:moveTo>
                    <a:lnTo>
                      <a:pt x="51054" y="254498"/>
                    </a:lnTo>
                    <a:lnTo>
                      <a:pt x="51054" y="247640"/>
                    </a:lnTo>
                    <a:lnTo>
                      <a:pt x="127254" y="247640"/>
                    </a:lnTo>
                    <a:lnTo>
                      <a:pt x="127254" y="254498"/>
                    </a:lnTo>
                    <a:close/>
                    <a:moveTo>
                      <a:pt x="127254" y="235448"/>
                    </a:moveTo>
                    <a:lnTo>
                      <a:pt x="51054" y="235448"/>
                    </a:lnTo>
                    <a:cubicBezTo>
                      <a:pt x="49159" y="235448"/>
                      <a:pt x="47625" y="233915"/>
                      <a:pt x="47625" y="232019"/>
                    </a:cubicBezTo>
                    <a:lnTo>
                      <a:pt x="47625" y="218180"/>
                    </a:lnTo>
                    <a:cubicBezTo>
                      <a:pt x="47625" y="202730"/>
                      <a:pt x="47625" y="179384"/>
                      <a:pt x="28184" y="159172"/>
                    </a:cubicBezTo>
                    <a:cubicBezTo>
                      <a:pt x="10011" y="140256"/>
                      <a:pt x="0" y="116281"/>
                      <a:pt x="0" y="91669"/>
                    </a:cubicBezTo>
                    <a:cubicBezTo>
                      <a:pt x="0" y="40262"/>
                      <a:pt x="39157" y="0"/>
                      <a:pt x="89154" y="0"/>
                    </a:cubicBezTo>
                    <a:cubicBezTo>
                      <a:pt x="139151" y="0"/>
                      <a:pt x="178308" y="40262"/>
                      <a:pt x="178308" y="91669"/>
                    </a:cubicBezTo>
                    <a:cubicBezTo>
                      <a:pt x="178308" y="116281"/>
                      <a:pt x="168297" y="140265"/>
                      <a:pt x="150124" y="159163"/>
                    </a:cubicBezTo>
                    <a:cubicBezTo>
                      <a:pt x="130683" y="179384"/>
                      <a:pt x="130683" y="202730"/>
                      <a:pt x="130683" y="218180"/>
                    </a:cubicBezTo>
                    <a:lnTo>
                      <a:pt x="130683" y="232019"/>
                    </a:lnTo>
                    <a:cubicBezTo>
                      <a:pt x="130683" y="233915"/>
                      <a:pt x="129149" y="235448"/>
                      <a:pt x="127254" y="235448"/>
                    </a:cubicBezTo>
                    <a:close/>
                    <a:moveTo>
                      <a:pt x="54483" y="228590"/>
                    </a:moveTo>
                    <a:lnTo>
                      <a:pt x="123825" y="228590"/>
                    </a:lnTo>
                    <a:lnTo>
                      <a:pt x="123825" y="218180"/>
                    </a:lnTo>
                    <a:cubicBezTo>
                      <a:pt x="123825" y="202635"/>
                      <a:pt x="123825" y="176622"/>
                      <a:pt x="145180" y="154410"/>
                    </a:cubicBezTo>
                    <a:cubicBezTo>
                      <a:pt x="162116" y="136779"/>
                      <a:pt x="171450" y="114500"/>
                      <a:pt x="171450" y="91659"/>
                    </a:cubicBezTo>
                    <a:cubicBezTo>
                      <a:pt x="171450" y="44101"/>
                      <a:pt x="135303" y="6848"/>
                      <a:pt x="89154" y="6848"/>
                    </a:cubicBezTo>
                    <a:cubicBezTo>
                      <a:pt x="43005" y="6848"/>
                      <a:pt x="6858" y="44101"/>
                      <a:pt x="6858" y="91659"/>
                    </a:cubicBezTo>
                    <a:cubicBezTo>
                      <a:pt x="6858" y="114500"/>
                      <a:pt x="16183" y="136779"/>
                      <a:pt x="33128" y="154410"/>
                    </a:cubicBezTo>
                    <a:cubicBezTo>
                      <a:pt x="54483" y="176622"/>
                      <a:pt x="54483" y="202635"/>
                      <a:pt x="54483" y="218180"/>
                    </a:cubicBezTo>
                    <a:cubicBezTo>
                      <a:pt x="54483" y="218180"/>
                      <a:pt x="54483" y="228590"/>
                      <a:pt x="54483" y="228590"/>
                    </a:cubicBezTo>
                    <a:close/>
                  </a:path>
                </a:pathLst>
              </a:custGeom>
              <a:solidFill>
                <a:schemeClr val="accent1"/>
              </a:solidFill>
              <a:ln w="9525" cap="flat">
                <a:noFill/>
                <a:prstDash val="solid"/>
                <a:miter/>
              </a:ln>
            </p:spPr>
            <p:txBody>
              <a:bodyPr rtlCol="0" anchor="ctr"/>
              <a:lstStyle/>
              <a:p>
                <a:endParaRPr lang="zh-CN" altLang="en-US" sz="3456"/>
              </a:p>
            </p:txBody>
          </p:sp>
        </p:grpSp>
        <p:grpSp>
          <p:nvGrpSpPr>
            <p:cNvPr id="95" name="组合 58">
              <a:extLst>
                <a:ext uri="{FF2B5EF4-FFF2-40B4-BE49-F238E27FC236}">
                  <a16:creationId xmlns:a16="http://schemas.microsoft.com/office/drawing/2014/main" id="{A7D48AD7-C4A9-4E47-A643-17221A99E73F}"/>
                </a:ext>
              </a:extLst>
            </p:cNvPr>
            <p:cNvGrpSpPr/>
            <p:nvPr/>
          </p:nvGrpSpPr>
          <p:grpSpPr>
            <a:xfrm>
              <a:off x="6250660" y="3229333"/>
              <a:ext cx="735988" cy="735988"/>
              <a:chOff x="6523380" y="3229333"/>
              <a:chExt cx="735988" cy="735988"/>
            </a:xfrm>
          </p:grpSpPr>
          <p:sp>
            <p:nvSpPr>
              <p:cNvPr id="96" name="Oval 50">
                <a:extLst>
                  <a:ext uri="{FF2B5EF4-FFF2-40B4-BE49-F238E27FC236}">
                    <a16:creationId xmlns:a16="http://schemas.microsoft.com/office/drawing/2014/main" id="{B0D8E72B-37A9-4132-9E38-693B43F5D39B}"/>
                  </a:ext>
                </a:extLst>
              </p:cNvPr>
              <p:cNvSpPr/>
              <p:nvPr/>
            </p:nvSpPr>
            <p:spPr>
              <a:xfrm>
                <a:off x="6523380" y="3229333"/>
                <a:ext cx="735988" cy="73598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3456"/>
              </a:p>
            </p:txBody>
          </p:sp>
          <p:sp>
            <p:nvSpPr>
              <p:cNvPr id="97" name="任意形状 34">
                <a:extLst>
                  <a:ext uri="{FF2B5EF4-FFF2-40B4-BE49-F238E27FC236}">
                    <a16:creationId xmlns:a16="http://schemas.microsoft.com/office/drawing/2014/main" id="{C176C9BD-14B9-440A-8B43-0B02D340662E}"/>
                  </a:ext>
                </a:extLst>
              </p:cNvPr>
              <p:cNvSpPr/>
              <p:nvPr/>
            </p:nvSpPr>
            <p:spPr>
              <a:xfrm>
                <a:off x="6706126" y="3412085"/>
                <a:ext cx="370497" cy="370485"/>
              </a:xfrm>
              <a:custGeom>
                <a:avLst/>
                <a:gdLst>
                  <a:gd name="connsiteX0" fmla="*/ 251079 w 291607"/>
                  <a:gd name="connsiteY0" fmla="*/ 291598 h 291598"/>
                  <a:gd name="connsiteX1" fmla="*/ 22479 w 291607"/>
                  <a:gd name="connsiteY1" fmla="*/ 291598 h 291598"/>
                  <a:gd name="connsiteX2" fmla="*/ 0 w 291607"/>
                  <a:gd name="connsiteY2" fmla="*/ 269119 h 291598"/>
                  <a:gd name="connsiteX3" fmla="*/ 0 w 291607"/>
                  <a:gd name="connsiteY3" fmla="*/ 40519 h 291598"/>
                  <a:gd name="connsiteX4" fmla="*/ 22479 w 291607"/>
                  <a:gd name="connsiteY4" fmla="*/ 18040 h 291598"/>
                  <a:gd name="connsiteX5" fmla="*/ 146304 w 291607"/>
                  <a:gd name="connsiteY5" fmla="*/ 18040 h 291598"/>
                  <a:gd name="connsiteX6" fmla="*/ 146304 w 291607"/>
                  <a:gd name="connsiteY6" fmla="*/ 24898 h 291598"/>
                  <a:gd name="connsiteX7" fmla="*/ 22479 w 291607"/>
                  <a:gd name="connsiteY7" fmla="*/ 24898 h 291598"/>
                  <a:gd name="connsiteX8" fmla="*/ 6858 w 291607"/>
                  <a:gd name="connsiteY8" fmla="*/ 40519 h 291598"/>
                  <a:gd name="connsiteX9" fmla="*/ 6858 w 291607"/>
                  <a:gd name="connsiteY9" fmla="*/ 269119 h 291598"/>
                  <a:gd name="connsiteX10" fmla="*/ 22479 w 291607"/>
                  <a:gd name="connsiteY10" fmla="*/ 284740 h 291598"/>
                  <a:gd name="connsiteX11" fmla="*/ 251079 w 291607"/>
                  <a:gd name="connsiteY11" fmla="*/ 284740 h 291598"/>
                  <a:gd name="connsiteX12" fmla="*/ 266700 w 291607"/>
                  <a:gd name="connsiteY12" fmla="*/ 269119 h 291598"/>
                  <a:gd name="connsiteX13" fmla="*/ 266700 w 291607"/>
                  <a:gd name="connsiteY13" fmla="*/ 145294 h 291598"/>
                  <a:gd name="connsiteX14" fmla="*/ 273568 w 291607"/>
                  <a:gd name="connsiteY14" fmla="*/ 145294 h 291598"/>
                  <a:gd name="connsiteX15" fmla="*/ 273568 w 291607"/>
                  <a:gd name="connsiteY15" fmla="*/ 269119 h 291598"/>
                  <a:gd name="connsiteX16" fmla="*/ 251079 w 291607"/>
                  <a:gd name="connsiteY16" fmla="*/ 291598 h 291598"/>
                  <a:gd name="connsiteX17" fmla="*/ 212979 w 291607"/>
                  <a:gd name="connsiteY17" fmla="*/ 167773 h 291598"/>
                  <a:gd name="connsiteX18" fmla="*/ 123825 w 291607"/>
                  <a:gd name="connsiteY18" fmla="*/ 167773 h 291598"/>
                  <a:gd name="connsiteX19" fmla="*/ 123825 w 291607"/>
                  <a:gd name="connsiteY19" fmla="*/ 78619 h 291598"/>
                  <a:gd name="connsiteX20" fmla="*/ 130683 w 291607"/>
                  <a:gd name="connsiteY20" fmla="*/ 78619 h 291598"/>
                  <a:gd name="connsiteX21" fmla="*/ 130683 w 291607"/>
                  <a:gd name="connsiteY21" fmla="*/ 156067 h 291598"/>
                  <a:gd name="connsiteX22" fmla="*/ 286750 w 291607"/>
                  <a:gd name="connsiteY22" fmla="*/ 0 h 291598"/>
                  <a:gd name="connsiteX23" fmla="*/ 291608 w 291607"/>
                  <a:gd name="connsiteY23" fmla="*/ 4848 h 291598"/>
                  <a:gd name="connsiteX24" fmla="*/ 135531 w 291607"/>
                  <a:gd name="connsiteY24" fmla="*/ 160915 h 291598"/>
                  <a:gd name="connsiteX25" fmla="*/ 212979 w 291607"/>
                  <a:gd name="connsiteY25" fmla="*/ 160915 h 291598"/>
                  <a:gd name="connsiteX26" fmla="*/ 212979 w 291607"/>
                  <a:gd name="connsiteY26" fmla="*/ 167773 h 29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607" h="291598">
                    <a:moveTo>
                      <a:pt x="251079" y="291598"/>
                    </a:moveTo>
                    <a:lnTo>
                      <a:pt x="22479" y="291598"/>
                    </a:lnTo>
                    <a:cubicBezTo>
                      <a:pt x="10087" y="291598"/>
                      <a:pt x="0" y="281511"/>
                      <a:pt x="0" y="269119"/>
                    </a:cubicBezTo>
                    <a:lnTo>
                      <a:pt x="0" y="40519"/>
                    </a:lnTo>
                    <a:cubicBezTo>
                      <a:pt x="0" y="28127"/>
                      <a:pt x="10087" y="18040"/>
                      <a:pt x="22479" y="18040"/>
                    </a:cubicBezTo>
                    <a:lnTo>
                      <a:pt x="146304" y="18040"/>
                    </a:lnTo>
                    <a:lnTo>
                      <a:pt x="146304" y="24898"/>
                    </a:lnTo>
                    <a:lnTo>
                      <a:pt x="22479" y="24898"/>
                    </a:lnTo>
                    <a:cubicBezTo>
                      <a:pt x="13868" y="24898"/>
                      <a:pt x="6858" y="31909"/>
                      <a:pt x="6858" y="40519"/>
                    </a:cubicBezTo>
                    <a:lnTo>
                      <a:pt x="6858" y="269119"/>
                    </a:lnTo>
                    <a:cubicBezTo>
                      <a:pt x="6858" y="277730"/>
                      <a:pt x="13868" y="284740"/>
                      <a:pt x="22479" y="284740"/>
                    </a:cubicBezTo>
                    <a:lnTo>
                      <a:pt x="251079" y="284740"/>
                    </a:lnTo>
                    <a:cubicBezTo>
                      <a:pt x="259690" y="284740"/>
                      <a:pt x="266700" y="277739"/>
                      <a:pt x="266700" y="269119"/>
                    </a:cubicBezTo>
                    <a:lnTo>
                      <a:pt x="266700" y="145294"/>
                    </a:lnTo>
                    <a:lnTo>
                      <a:pt x="273568" y="145294"/>
                    </a:lnTo>
                    <a:lnTo>
                      <a:pt x="273568" y="269119"/>
                    </a:lnTo>
                    <a:cubicBezTo>
                      <a:pt x="273558" y="281521"/>
                      <a:pt x="263481" y="291598"/>
                      <a:pt x="251079" y="291598"/>
                    </a:cubicBezTo>
                    <a:close/>
                    <a:moveTo>
                      <a:pt x="212979" y="167773"/>
                    </a:moveTo>
                    <a:lnTo>
                      <a:pt x="123825" y="167773"/>
                    </a:lnTo>
                    <a:lnTo>
                      <a:pt x="123825" y="78619"/>
                    </a:lnTo>
                    <a:lnTo>
                      <a:pt x="130683" y="78619"/>
                    </a:lnTo>
                    <a:lnTo>
                      <a:pt x="130683" y="156067"/>
                    </a:lnTo>
                    <a:lnTo>
                      <a:pt x="286750" y="0"/>
                    </a:lnTo>
                    <a:lnTo>
                      <a:pt x="291608" y="4848"/>
                    </a:lnTo>
                    <a:lnTo>
                      <a:pt x="135531" y="160915"/>
                    </a:lnTo>
                    <a:lnTo>
                      <a:pt x="212979" y="160915"/>
                    </a:lnTo>
                    <a:lnTo>
                      <a:pt x="212979" y="167773"/>
                    </a:lnTo>
                    <a:close/>
                  </a:path>
                </a:pathLst>
              </a:custGeom>
              <a:solidFill>
                <a:schemeClr val="accent1"/>
              </a:solidFill>
              <a:ln w="9525" cap="flat">
                <a:noFill/>
                <a:prstDash val="solid"/>
                <a:miter/>
              </a:ln>
            </p:spPr>
            <p:txBody>
              <a:bodyPr rtlCol="0" anchor="ctr"/>
              <a:lstStyle/>
              <a:p>
                <a:endParaRPr lang="zh-CN" altLang="en-US" sz="3456"/>
              </a:p>
            </p:txBody>
          </p:sp>
        </p:grpSp>
        <p:grpSp>
          <p:nvGrpSpPr>
            <p:cNvPr id="98" name="组合 55">
              <a:extLst>
                <a:ext uri="{FF2B5EF4-FFF2-40B4-BE49-F238E27FC236}">
                  <a16:creationId xmlns:a16="http://schemas.microsoft.com/office/drawing/2014/main" id="{AA343C69-9D81-473B-B900-606437B3541D}"/>
                </a:ext>
              </a:extLst>
            </p:cNvPr>
            <p:cNvGrpSpPr/>
            <p:nvPr/>
          </p:nvGrpSpPr>
          <p:grpSpPr>
            <a:xfrm>
              <a:off x="2157988" y="3229333"/>
              <a:ext cx="735988" cy="735988"/>
              <a:chOff x="2788920" y="3229333"/>
              <a:chExt cx="735988" cy="735988"/>
            </a:xfrm>
          </p:grpSpPr>
          <p:sp>
            <p:nvSpPr>
              <p:cNvPr id="99" name="Oval 7">
                <a:extLst>
                  <a:ext uri="{FF2B5EF4-FFF2-40B4-BE49-F238E27FC236}">
                    <a16:creationId xmlns:a16="http://schemas.microsoft.com/office/drawing/2014/main" id="{D1A46033-3490-460B-8FB9-A2967CFD2761}"/>
                  </a:ext>
                </a:extLst>
              </p:cNvPr>
              <p:cNvSpPr/>
              <p:nvPr/>
            </p:nvSpPr>
            <p:spPr>
              <a:xfrm>
                <a:off x="2788920" y="3229333"/>
                <a:ext cx="735988" cy="735988"/>
              </a:xfrm>
              <a:prstGeom prst="ellipse">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a:endParaRPr lang="en-US" sz="3456"/>
              </a:p>
            </p:txBody>
          </p:sp>
          <p:sp>
            <p:nvSpPr>
              <p:cNvPr id="100" name="任意形状 42">
                <a:extLst>
                  <a:ext uri="{FF2B5EF4-FFF2-40B4-BE49-F238E27FC236}">
                    <a16:creationId xmlns:a16="http://schemas.microsoft.com/office/drawing/2014/main" id="{589FEBD7-D79F-433A-B0C9-A73CFCA2E71A}"/>
                  </a:ext>
                </a:extLst>
              </p:cNvPr>
              <p:cNvSpPr/>
              <p:nvPr/>
            </p:nvSpPr>
            <p:spPr>
              <a:xfrm>
                <a:off x="2975387" y="3459294"/>
                <a:ext cx="363055" cy="276066"/>
              </a:xfrm>
              <a:custGeom>
                <a:avLst/>
                <a:gdLst>
                  <a:gd name="connsiteX0" fmla="*/ 264900 w 285750"/>
                  <a:gd name="connsiteY0" fmla="*/ 217284 h 217284"/>
                  <a:gd name="connsiteX1" fmla="*/ 223657 w 285750"/>
                  <a:gd name="connsiteY1" fmla="*/ 193472 h 217284"/>
                  <a:gd name="connsiteX2" fmla="*/ 227076 w 285750"/>
                  <a:gd name="connsiteY2" fmla="*/ 187538 h 217284"/>
                  <a:gd name="connsiteX3" fmla="*/ 268319 w 285750"/>
                  <a:gd name="connsiteY3" fmla="*/ 211350 h 217284"/>
                  <a:gd name="connsiteX4" fmla="*/ 264900 w 285750"/>
                  <a:gd name="connsiteY4" fmla="*/ 217284 h 217284"/>
                  <a:gd name="connsiteX5" fmla="*/ 285750 w 285750"/>
                  <a:gd name="connsiteY5" fmla="*/ 146304 h 217284"/>
                  <a:gd name="connsiteX6" fmla="*/ 238125 w 285750"/>
                  <a:gd name="connsiteY6" fmla="*/ 146304 h 217284"/>
                  <a:gd name="connsiteX7" fmla="*/ 238125 w 285750"/>
                  <a:gd name="connsiteY7" fmla="*/ 139446 h 217284"/>
                  <a:gd name="connsiteX8" fmla="*/ 285750 w 285750"/>
                  <a:gd name="connsiteY8" fmla="*/ 139446 h 217284"/>
                  <a:gd name="connsiteX9" fmla="*/ 285750 w 285750"/>
                  <a:gd name="connsiteY9" fmla="*/ 146304 h 217284"/>
                  <a:gd name="connsiteX10" fmla="*/ 142875 w 285750"/>
                  <a:gd name="connsiteY10" fmla="*/ 146304 h 217284"/>
                  <a:gd name="connsiteX11" fmla="*/ 0 w 285750"/>
                  <a:gd name="connsiteY11" fmla="*/ 146256 h 217284"/>
                  <a:gd name="connsiteX12" fmla="*/ 0 w 285750"/>
                  <a:gd name="connsiteY12" fmla="*/ 139389 h 217284"/>
                  <a:gd name="connsiteX13" fmla="*/ 142875 w 285750"/>
                  <a:gd name="connsiteY13" fmla="*/ 139436 h 217284"/>
                  <a:gd name="connsiteX14" fmla="*/ 142875 w 285750"/>
                  <a:gd name="connsiteY14" fmla="*/ 146304 h 217284"/>
                  <a:gd name="connsiteX15" fmla="*/ 227076 w 285750"/>
                  <a:gd name="connsiteY15" fmla="*/ 98222 h 217284"/>
                  <a:gd name="connsiteX16" fmla="*/ 223657 w 285750"/>
                  <a:gd name="connsiteY16" fmla="*/ 92278 h 217284"/>
                  <a:gd name="connsiteX17" fmla="*/ 264900 w 285750"/>
                  <a:gd name="connsiteY17" fmla="*/ 68466 h 217284"/>
                  <a:gd name="connsiteX18" fmla="*/ 268319 w 285750"/>
                  <a:gd name="connsiteY18" fmla="*/ 74409 h 217284"/>
                  <a:gd name="connsiteX19" fmla="*/ 227076 w 285750"/>
                  <a:gd name="connsiteY19" fmla="*/ 98222 h 217284"/>
                  <a:gd name="connsiteX20" fmla="*/ 58674 w 285750"/>
                  <a:gd name="connsiteY20" fmla="*/ 98222 h 217284"/>
                  <a:gd name="connsiteX21" fmla="*/ 17431 w 285750"/>
                  <a:gd name="connsiteY21" fmla="*/ 74409 h 217284"/>
                  <a:gd name="connsiteX22" fmla="*/ 20860 w 285750"/>
                  <a:gd name="connsiteY22" fmla="*/ 68466 h 217284"/>
                  <a:gd name="connsiteX23" fmla="*/ 62103 w 285750"/>
                  <a:gd name="connsiteY23" fmla="*/ 92278 h 217284"/>
                  <a:gd name="connsiteX24" fmla="*/ 58674 w 285750"/>
                  <a:gd name="connsiteY24" fmla="*/ 98222 h 217284"/>
                  <a:gd name="connsiteX25" fmla="*/ 193472 w 285750"/>
                  <a:gd name="connsiteY25" fmla="*/ 62103 h 217284"/>
                  <a:gd name="connsiteX26" fmla="*/ 187538 w 285750"/>
                  <a:gd name="connsiteY26" fmla="*/ 58674 h 217284"/>
                  <a:gd name="connsiteX27" fmla="*/ 211350 w 285750"/>
                  <a:gd name="connsiteY27" fmla="*/ 17431 h 217284"/>
                  <a:gd name="connsiteX28" fmla="*/ 217284 w 285750"/>
                  <a:gd name="connsiteY28" fmla="*/ 20860 h 217284"/>
                  <a:gd name="connsiteX29" fmla="*/ 193472 w 285750"/>
                  <a:gd name="connsiteY29" fmla="*/ 62103 h 217284"/>
                  <a:gd name="connsiteX30" fmla="*/ 92278 w 285750"/>
                  <a:gd name="connsiteY30" fmla="*/ 62103 h 217284"/>
                  <a:gd name="connsiteX31" fmla="*/ 68466 w 285750"/>
                  <a:gd name="connsiteY31" fmla="*/ 20860 h 217284"/>
                  <a:gd name="connsiteX32" fmla="*/ 74409 w 285750"/>
                  <a:gd name="connsiteY32" fmla="*/ 17431 h 217284"/>
                  <a:gd name="connsiteX33" fmla="*/ 98222 w 285750"/>
                  <a:gd name="connsiteY33" fmla="*/ 58674 h 217284"/>
                  <a:gd name="connsiteX34" fmla="*/ 92278 w 285750"/>
                  <a:gd name="connsiteY34" fmla="*/ 62103 h 217284"/>
                  <a:gd name="connsiteX35" fmla="*/ 146304 w 285750"/>
                  <a:gd name="connsiteY35" fmla="*/ 47625 h 217284"/>
                  <a:gd name="connsiteX36" fmla="*/ 139446 w 285750"/>
                  <a:gd name="connsiteY36" fmla="*/ 47625 h 217284"/>
                  <a:gd name="connsiteX37" fmla="*/ 139446 w 285750"/>
                  <a:gd name="connsiteY37" fmla="*/ 0 h 217284"/>
                  <a:gd name="connsiteX38" fmla="*/ 146304 w 285750"/>
                  <a:gd name="connsiteY38" fmla="*/ 0 h 217284"/>
                  <a:gd name="connsiteX39" fmla="*/ 146304 w 285750"/>
                  <a:gd name="connsiteY39" fmla="*/ 47625 h 21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17284">
                    <a:moveTo>
                      <a:pt x="264900" y="217284"/>
                    </a:moveTo>
                    <a:lnTo>
                      <a:pt x="223657" y="193472"/>
                    </a:lnTo>
                    <a:lnTo>
                      <a:pt x="227076" y="187538"/>
                    </a:lnTo>
                    <a:lnTo>
                      <a:pt x="268319" y="211350"/>
                    </a:lnTo>
                    <a:lnTo>
                      <a:pt x="264900" y="217284"/>
                    </a:lnTo>
                    <a:close/>
                    <a:moveTo>
                      <a:pt x="285750" y="146304"/>
                    </a:moveTo>
                    <a:lnTo>
                      <a:pt x="238125" y="146304"/>
                    </a:lnTo>
                    <a:lnTo>
                      <a:pt x="238125" y="139446"/>
                    </a:lnTo>
                    <a:lnTo>
                      <a:pt x="285750" y="139446"/>
                    </a:lnTo>
                    <a:lnTo>
                      <a:pt x="285750" y="146304"/>
                    </a:lnTo>
                    <a:close/>
                    <a:moveTo>
                      <a:pt x="142875" y="146304"/>
                    </a:moveTo>
                    <a:lnTo>
                      <a:pt x="0" y="146256"/>
                    </a:lnTo>
                    <a:lnTo>
                      <a:pt x="0" y="139389"/>
                    </a:lnTo>
                    <a:lnTo>
                      <a:pt x="142875" y="139436"/>
                    </a:lnTo>
                    <a:lnTo>
                      <a:pt x="142875" y="146304"/>
                    </a:lnTo>
                    <a:close/>
                    <a:moveTo>
                      <a:pt x="227076" y="98222"/>
                    </a:moveTo>
                    <a:lnTo>
                      <a:pt x="223657" y="92278"/>
                    </a:lnTo>
                    <a:lnTo>
                      <a:pt x="264900" y="68466"/>
                    </a:lnTo>
                    <a:lnTo>
                      <a:pt x="268319" y="74409"/>
                    </a:lnTo>
                    <a:lnTo>
                      <a:pt x="227076" y="98222"/>
                    </a:lnTo>
                    <a:close/>
                    <a:moveTo>
                      <a:pt x="58674" y="98222"/>
                    </a:moveTo>
                    <a:lnTo>
                      <a:pt x="17431" y="74409"/>
                    </a:lnTo>
                    <a:lnTo>
                      <a:pt x="20860" y="68466"/>
                    </a:lnTo>
                    <a:lnTo>
                      <a:pt x="62103" y="92278"/>
                    </a:lnTo>
                    <a:lnTo>
                      <a:pt x="58674" y="98222"/>
                    </a:lnTo>
                    <a:close/>
                    <a:moveTo>
                      <a:pt x="193472" y="62103"/>
                    </a:moveTo>
                    <a:lnTo>
                      <a:pt x="187538" y="58674"/>
                    </a:lnTo>
                    <a:lnTo>
                      <a:pt x="211350" y="17431"/>
                    </a:lnTo>
                    <a:lnTo>
                      <a:pt x="217284" y="20860"/>
                    </a:lnTo>
                    <a:lnTo>
                      <a:pt x="193472" y="62103"/>
                    </a:lnTo>
                    <a:close/>
                    <a:moveTo>
                      <a:pt x="92278" y="62103"/>
                    </a:moveTo>
                    <a:lnTo>
                      <a:pt x="68466" y="20860"/>
                    </a:lnTo>
                    <a:lnTo>
                      <a:pt x="74409" y="17431"/>
                    </a:lnTo>
                    <a:lnTo>
                      <a:pt x="98222" y="58674"/>
                    </a:lnTo>
                    <a:lnTo>
                      <a:pt x="92278" y="62103"/>
                    </a:lnTo>
                    <a:close/>
                    <a:moveTo>
                      <a:pt x="146304" y="47625"/>
                    </a:moveTo>
                    <a:lnTo>
                      <a:pt x="139446" y="47625"/>
                    </a:lnTo>
                    <a:lnTo>
                      <a:pt x="139446" y="0"/>
                    </a:lnTo>
                    <a:lnTo>
                      <a:pt x="146304" y="0"/>
                    </a:lnTo>
                    <a:lnTo>
                      <a:pt x="146304" y="47625"/>
                    </a:lnTo>
                    <a:close/>
                  </a:path>
                </a:pathLst>
              </a:custGeom>
              <a:solidFill>
                <a:schemeClr val="accent1"/>
              </a:solidFill>
              <a:ln w="9525" cap="flat">
                <a:noFill/>
                <a:prstDash val="solid"/>
                <a:miter/>
              </a:ln>
            </p:spPr>
            <p:txBody>
              <a:bodyPr rtlCol="0" anchor="ctr"/>
              <a:lstStyle/>
              <a:p>
                <a:endParaRPr lang="zh-CN" altLang="en-US" sz="3456"/>
              </a:p>
            </p:txBody>
          </p:sp>
        </p:grpSp>
      </p:grpSp>
    </p:spTree>
    <p:extLst>
      <p:ext uri="{BB962C8B-B14F-4D97-AF65-F5344CB8AC3E}">
        <p14:creationId xmlns:p14="http://schemas.microsoft.com/office/powerpoint/2010/main" val="147806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5" name="Graphic 2598">
            <a:extLst>
              <a:ext uri="{FF2B5EF4-FFF2-40B4-BE49-F238E27FC236}">
                <a16:creationId xmlns:a16="http://schemas.microsoft.com/office/drawing/2014/main" id="{7E6F5E11-0ACD-4C19-B150-26697E7AD263}"/>
              </a:ext>
            </a:extLst>
          </p:cNvPr>
          <p:cNvGrpSpPr/>
          <p:nvPr/>
        </p:nvGrpSpPr>
        <p:grpSpPr>
          <a:xfrm>
            <a:off x="1744300" y="1146130"/>
            <a:ext cx="11944181" cy="1495426"/>
            <a:chOff x="1934967" y="5214937"/>
            <a:chExt cx="19907256" cy="2492414"/>
          </a:xfrm>
        </p:grpSpPr>
        <p:grpSp>
          <p:nvGrpSpPr>
            <p:cNvPr id="6" name="Graphic 2598">
              <a:extLst>
                <a:ext uri="{FF2B5EF4-FFF2-40B4-BE49-F238E27FC236}">
                  <a16:creationId xmlns:a16="http://schemas.microsoft.com/office/drawing/2014/main" id="{DF9B9573-133F-4B38-9F81-A1F93F80F4CA}"/>
                </a:ext>
              </a:extLst>
            </p:cNvPr>
            <p:cNvGrpSpPr/>
            <p:nvPr/>
          </p:nvGrpSpPr>
          <p:grpSpPr>
            <a:xfrm>
              <a:off x="1934967" y="5214937"/>
              <a:ext cx="6332796" cy="2492414"/>
              <a:chOff x="1934967" y="5214937"/>
              <a:chExt cx="6332796" cy="2492414"/>
            </a:xfrm>
            <a:solidFill>
              <a:srgbClr val="05BCC1"/>
            </a:solidFill>
          </p:grpSpPr>
          <p:sp>
            <p:nvSpPr>
              <p:cNvPr id="37" name="Freeform: Shape 36">
                <a:extLst>
                  <a:ext uri="{FF2B5EF4-FFF2-40B4-BE49-F238E27FC236}">
                    <a16:creationId xmlns:a16="http://schemas.microsoft.com/office/drawing/2014/main" id="{E8DB8262-7C48-481B-B9BC-B75F35797F83}"/>
                  </a:ext>
                </a:extLst>
              </p:cNvPr>
              <p:cNvSpPr/>
              <p:nvPr/>
            </p:nvSpPr>
            <p:spPr>
              <a:xfrm>
                <a:off x="1934967" y="5214937"/>
                <a:ext cx="6332796" cy="2492414"/>
              </a:xfrm>
              <a:custGeom>
                <a:avLst/>
                <a:gdLst>
                  <a:gd name="connsiteX0" fmla="*/ 6332797 w 6332796"/>
                  <a:gd name="connsiteY0" fmla="*/ 1109599 h 2492414"/>
                  <a:gd name="connsiteX1" fmla="*/ 6257523 w 6332796"/>
                  <a:gd name="connsiteY1" fmla="*/ 828017 h 2492414"/>
                  <a:gd name="connsiteX2" fmla="*/ 6165521 w 6332796"/>
                  <a:gd name="connsiteY2" fmla="*/ 920019 h 2492414"/>
                  <a:gd name="connsiteX3" fmla="*/ 5610722 w 6332796"/>
                  <a:gd name="connsiteY3" fmla="*/ 365220 h 2492414"/>
                  <a:gd name="connsiteX4" fmla="*/ 4726946 w 6332796"/>
                  <a:gd name="connsiteY4" fmla="*/ 0 h 2492414"/>
                  <a:gd name="connsiteX5" fmla="*/ 3845958 w 6332796"/>
                  <a:gd name="connsiteY5" fmla="*/ 365220 h 2492414"/>
                  <a:gd name="connsiteX6" fmla="*/ 2103498 w 6332796"/>
                  <a:gd name="connsiteY6" fmla="*/ 2107680 h 2492414"/>
                  <a:gd name="connsiteX7" fmla="*/ 383341 w 6332796"/>
                  <a:gd name="connsiteY7" fmla="*/ 2107680 h 2492414"/>
                  <a:gd name="connsiteX8" fmla="*/ 383341 w 6332796"/>
                  <a:gd name="connsiteY8" fmla="*/ 387523 h 2492414"/>
                  <a:gd name="connsiteX9" fmla="*/ 1244814 w 6332796"/>
                  <a:gd name="connsiteY9" fmla="*/ 27879 h 2492414"/>
                  <a:gd name="connsiteX10" fmla="*/ 2106286 w 6332796"/>
                  <a:gd name="connsiteY10" fmla="*/ 384735 h 2492414"/>
                  <a:gd name="connsiteX11" fmla="*/ 2666661 w 6332796"/>
                  <a:gd name="connsiteY11" fmla="*/ 945110 h 2492414"/>
                  <a:gd name="connsiteX12" fmla="*/ 2675025 w 6332796"/>
                  <a:gd name="connsiteY12" fmla="*/ 1109599 h 2492414"/>
                  <a:gd name="connsiteX13" fmla="*/ 2850665 w 6332796"/>
                  <a:gd name="connsiteY13" fmla="*/ 1109599 h 2492414"/>
                  <a:gd name="connsiteX14" fmla="*/ 2850665 w 6332796"/>
                  <a:gd name="connsiteY14" fmla="*/ 933959 h 2492414"/>
                  <a:gd name="connsiteX15" fmla="*/ 2686176 w 6332796"/>
                  <a:gd name="connsiteY15" fmla="*/ 925595 h 2492414"/>
                  <a:gd name="connsiteX16" fmla="*/ 2125801 w 6332796"/>
                  <a:gd name="connsiteY16" fmla="*/ 365220 h 2492414"/>
                  <a:gd name="connsiteX17" fmla="*/ 1244814 w 6332796"/>
                  <a:gd name="connsiteY17" fmla="*/ 0 h 2492414"/>
                  <a:gd name="connsiteX18" fmla="*/ 363826 w 6332796"/>
                  <a:gd name="connsiteY18" fmla="*/ 365220 h 2492414"/>
                  <a:gd name="connsiteX19" fmla="*/ 363826 w 6332796"/>
                  <a:gd name="connsiteY19" fmla="*/ 2127195 h 2492414"/>
                  <a:gd name="connsiteX20" fmla="*/ 1244814 w 6332796"/>
                  <a:gd name="connsiteY20" fmla="*/ 2492415 h 2492414"/>
                  <a:gd name="connsiteX21" fmla="*/ 2125801 w 6332796"/>
                  <a:gd name="connsiteY21" fmla="*/ 2127195 h 2492414"/>
                  <a:gd name="connsiteX22" fmla="*/ 3868261 w 6332796"/>
                  <a:gd name="connsiteY22" fmla="*/ 384735 h 2492414"/>
                  <a:gd name="connsiteX23" fmla="*/ 4726946 w 6332796"/>
                  <a:gd name="connsiteY23" fmla="*/ 27879 h 2492414"/>
                  <a:gd name="connsiteX24" fmla="*/ 5588418 w 6332796"/>
                  <a:gd name="connsiteY24" fmla="*/ 384735 h 2492414"/>
                  <a:gd name="connsiteX25" fmla="*/ 6143217 w 6332796"/>
                  <a:gd name="connsiteY25" fmla="*/ 939534 h 2492414"/>
                  <a:gd name="connsiteX26" fmla="*/ 6051215 w 6332796"/>
                  <a:gd name="connsiteY26" fmla="*/ 1031536 h 2492414"/>
                  <a:gd name="connsiteX27" fmla="*/ 6332797 w 6332796"/>
                  <a:gd name="connsiteY27" fmla="*/ 1109599 h 2492414"/>
                  <a:gd name="connsiteX28" fmla="*/ 2828361 w 6332796"/>
                  <a:gd name="connsiteY28" fmla="*/ 953474 h 2492414"/>
                  <a:gd name="connsiteX29" fmla="*/ 2822785 w 6332796"/>
                  <a:gd name="connsiteY29" fmla="*/ 947898 h 2492414"/>
                  <a:gd name="connsiteX30" fmla="*/ 2828361 w 6332796"/>
                  <a:gd name="connsiteY30" fmla="*/ 953474 h 2492414"/>
                  <a:gd name="connsiteX31" fmla="*/ 2828361 w 6332796"/>
                  <a:gd name="connsiteY31" fmla="*/ 953474 h 2492414"/>
                  <a:gd name="connsiteX32" fmla="*/ 2828361 w 6332796"/>
                  <a:gd name="connsiteY32" fmla="*/ 1087295 h 2492414"/>
                  <a:gd name="connsiteX33" fmla="*/ 2694540 w 6332796"/>
                  <a:gd name="connsiteY33" fmla="*/ 1087295 h 2492414"/>
                  <a:gd name="connsiteX34" fmla="*/ 2694540 w 6332796"/>
                  <a:gd name="connsiteY34" fmla="*/ 953474 h 2492414"/>
                  <a:gd name="connsiteX35" fmla="*/ 2828361 w 6332796"/>
                  <a:gd name="connsiteY35" fmla="*/ 953474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2796" h="2492414">
                    <a:moveTo>
                      <a:pt x="6332797" y="1109599"/>
                    </a:moveTo>
                    <a:lnTo>
                      <a:pt x="6257523" y="828017"/>
                    </a:lnTo>
                    <a:lnTo>
                      <a:pt x="6165521" y="920019"/>
                    </a:lnTo>
                    <a:lnTo>
                      <a:pt x="5610722" y="365220"/>
                    </a:lnTo>
                    <a:cubicBezTo>
                      <a:pt x="5373747" y="128245"/>
                      <a:pt x="5061498" y="0"/>
                      <a:pt x="4726946" y="0"/>
                    </a:cubicBezTo>
                    <a:cubicBezTo>
                      <a:pt x="4395181" y="0"/>
                      <a:pt x="4080144" y="128245"/>
                      <a:pt x="3845958" y="365220"/>
                    </a:cubicBezTo>
                    <a:lnTo>
                      <a:pt x="2103498" y="2107680"/>
                    </a:lnTo>
                    <a:cubicBezTo>
                      <a:pt x="1629549" y="2581629"/>
                      <a:pt x="857290" y="2581629"/>
                      <a:pt x="383341" y="2107680"/>
                    </a:cubicBezTo>
                    <a:cubicBezTo>
                      <a:pt x="-90608" y="1633730"/>
                      <a:pt x="-90608" y="861472"/>
                      <a:pt x="383341" y="387523"/>
                    </a:cubicBezTo>
                    <a:cubicBezTo>
                      <a:pt x="614740" y="156124"/>
                      <a:pt x="918625" y="27879"/>
                      <a:pt x="1244814" y="27879"/>
                    </a:cubicBezTo>
                    <a:cubicBezTo>
                      <a:pt x="1571002" y="27879"/>
                      <a:pt x="1874887" y="153336"/>
                      <a:pt x="2106286" y="384735"/>
                    </a:cubicBezTo>
                    <a:lnTo>
                      <a:pt x="2666661" y="945110"/>
                    </a:lnTo>
                    <a:cubicBezTo>
                      <a:pt x="2627630" y="995293"/>
                      <a:pt x="2630418" y="1064992"/>
                      <a:pt x="2675025" y="1109599"/>
                    </a:cubicBezTo>
                    <a:cubicBezTo>
                      <a:pt x="2722420" y="1156993"/>
                      <a:pt x="2803270" y="1156993"/>
                      <a:pt x="2850665" y="1109599"/>
                    </a:cubicBezTo>
                    <a:cubicBezTo>
                      <a:pt x="2898060" y="1062204"/>
                      <a:pt x="2898060" y="981354"/>
                      <a:pt x="2850665" y="933959"/>
                    </a:cubicBezTo>
                    <a:cubicBezTo>
                      <a:pt x="2806058" y="889352"/>
                      <a:pt x="2733571" y="886564"/>
                      <a:pt x="2686176" y="925595"/>
                    </a:cubicBezTo>
                    <a:lnTo>
                      <a:pt x="2125801" y="365220"/>
                    </a:lnTo>
                    <a:cubicBezTo>
                      <a:pt x="1888827" y="128245"/>
                      <a:pt x="1576578" y="0"/>
                      <a:pt x="1244814" y="0"/>
                    </a:cubicBezTo>
                    <a:cubicBezTo>
                      <a:pt x="913049" y="0"/>
                      <a:pt x="598012" y="128245"/>
                      <a:pt x="363826" y="365220"/>
                    </a:cubicBezTo>
                    <a:cubicBezTo>
                      <a:pt x="-121275" y="850320"/>
                      <a:pt x="-121275" y="1642094"/>
                      <a:pt x="363826" y="2127195"/>
                    </a:cubicBezTo>
                    <a:cubicBezTo>
                      <a:pt x="606376" y="2369746"/>
                      <a:pt x="926989" y="2492415"/>
                      <a:pt x="1244814" y="2492415"/>
                    </a:cubicBezTo>
                    <a:cubicBezTo>
                      <a:pt x="1562638" y="2492415"/>
                      <a:pt x="1883251" y="2369746"/>
                      <a:pt x="2125801" y="2127195"/>
                    </a:cubicBezTo>
                    <a:lnTo>
                      <a:pt x="3868261" y="384735"/>
                    </a:lnTo>
                    <a:cubicBezTo>
                      <a:pt x="4096872" y="156124"/>
                      <a:pt x="4403545" y="27879"/>
                      <a:pt x="4726946" y="27879"/>
                    </a:cubicBezTo>
                    <a:cubicBezTo>
                      <a:pt x="5053134" y="27879"/>
                      <a:pt x="5357019" y="153336"/>
                      <a:pt x="5588418" y="384735"/>
                    </a:cubicBezTo>
                    <a:lnTo>
                      <a:pt x="6143217" y="939534"/>
                    </a:lnTo>
                    <a:lnTo>
                      <a:pt x="6051215" y="1031536"/>
                    </a:lnTo>
                    <a:lnTo>
                      <a:pt x="6332797" y="1109599"/>
                    </a:lnTo>
                    <a:close/>
                    <a:moveTo>
                      <a:pt x="2828361" y="953474"/>
                    </a:moveTo>
                    <a:cubicBezTo>
                      <a:pt x="2825573" y="950686"/>
                      <a:pt x="2822785" y="947898"/>
                      <a:pt x="2822785" y="947898"/>
                    </a:cubicBezTo>
                    <a:cubicBezTo>
                      <a:pt x="2822785" y="947898"/>
                      <a:pt x="2825573" y="950686"/>
                      <a:pt x="2828361" y="953474"/>
                    </a:cubicBezTo>
                    <a:cubicBezTo>
                      <a:pt x="2847877" y="972990"/>
                      <a:pt x="2836725" y="964626"/>
                      <a:pt x="2828361" y="953474"/>
                    </a:cubicBezTo>
                    <a:cubicBezTo>
                      <a:pt x="2864604" y="989717"/>
                      <a:pt x="2864604" y="1051052"/>
                      <a:pt x="2828361" y="1087295"/>
                    </a:cubicBezTo>
                    <a:cubicBezTo>
                      <a:pt x="2792118" y="1123538"/>
                      <a:pt x="2730783" y="1123538"/>
                      <a:pt x="2694540" y="1087295"/>
                    </a:cubicBezTo>
                    <a:cubicBezTo>
                      <a:pt x="2658297" y="1051052"/>
                      <a:pt x="2658297" y="989717"/>
                      <a:pt x="2694540" y="953474"/>
                    </a:cubicBezTo>
                    <a:cubicBezTo>
                      <a:pt x="2730783" y="917231"/>
                      <a:pt x="2792118" y="917231"/>
                      <a:pt x="2828361" y="953474"/>
                    </a:cubicBezTo>
                    <a:close/>
                  </a:path>
                </a:pathLst>
              </a:custGeom>
              <a:solidFill>
                <a:srgbClr val="05BCC1"/>
              </a:solidFill>
              <a:ln w="27868" cap="flat">
                <a:noFill/>
                <a:prstDash val="solid"/>
                <a:miter/>
              </a:ln>
            </p:spPr>
            <p:txBody>
              <a:bodyPr rtlCol="0" anchor="ctr"/>
              <a:lstStyle/>
              <a:p>
                <a:endParaRPr lang="en-US" sz="840" dirty="0">
                  <a:solidFill>
                    <a:schemeClr val="bg1"/>
                  </a:solidFill>
                  <a:latin typeface="+mj-lt"/>
                </a:endParaRPr>
              </a:p>
            </p:txBody>
          </p:sp>
          <p:sp>
            <p:nvSpPr>
              <p:cNvPr id="38" name="Freeform: Shape 37">
                <a:extLst>
                  <a:ext uri="{FF2B5EF4-FFF2-40B4-BE49-F238E27FC236}">
                    <a16:creationId xmlns:a16="http://schemas.microsoft.com/office/drawing/2014/main" id="{834BB303-A5FC-4672-8083-F1DA15141AD3}"/>
                  </a:ext>
                </a:extLst>
              </p:cNvPr>
              <p:cNvSpPr/>
              <p:nvPr/>
            </p:nvSpPr>
            <p:spPr>
              <a:xfrm>
                <a:off x="4763329" y="6168411"/>
                <a:ext cx="27879" cy="27879"/>
              </a:xfrm>
              <a:custGeom>
                <a:avLst/>
                <a:gdLst>
                  <a:gd name="connsiteX0" fmla="*/ 0 w 27879"/>
                  <a:gd name="connsiteY0" fmla="*/ 0 h 27879"/>
                  <a:gd name="connsiteX1" fmla="*/ 0 w 27879"/>
                  <a:gd name="connsiteY1" fmla="*/ 0 h 27879"/>
                  <a:gd name="connsiteX2" fmla="*/ 0 w 27879"/>
                  <a:gd name="connsiteY2" fmla="*/ 0 h 27879"/>
                </a:gdLst>
                <a:ahLst/>
                <a:cxnLst>
                  <a:cxn ang="0">
                    <a:pos x="connsiteX0" y="connsiteY0"/>
                  </a:cxn>
                  <a:cxn ang="0">
                    <a:pos x="connsiteX1" y="connsiteY1"/>
                  </a:cxn>
                  <a:cxn ang="0">
                    <a:pos x="connsiteX2" y="connsiteY2"/>
                  </a:cxn>
                </a:cxnLst>
                <a:rect l="l" t="t" r="r" b="b"/>
                <a:pathLst>
                  <a:path w="27879" h="27879">
                    <a:moveTo>
                      <a:pt x="0" y="0"/>
                    </a:moveTo>
                    <a:lnTo>
                      <a:pt x="0" y="0"/>
                    </a:lnTo>
                    <a:lnTo>
                      <a:pt x="0" y="0"/>
                    </a:lnTo>
                    <a:close/>
                  </a:path>
                </a:pathLst>
              </a:custGeom>
              <a:solidFill>
                <a:srgbClr val="05BCC1"/>
              </a:solidFill>
              <a:ln w="27868" cap="flat">
                <a:noFill/>
                <a:prstDash val="solid"/>
                <a:miter/>
              </a:ln>
            </p:spPr>
            <p:txBody>
              <a:bodyPr rtlCol="0" anchor="ctr"/>
              <a:lstStyle/>
              <a:p>
                <a:endParaRPr lang="en-US" sz="840" dirty="0">
                  <a:solidFill>
                    <a:schemeClr val="bg1"/>
                  </a:solidFill>
                  <a:latin typeface="+mj-lt"/>
                </a:endParaRPr>
              </a:p>
            </p:txBody>
          </p:sp>
        </p:grpSp>
        <p:sp>
          <p:nvSpPr>
            <p:cNvPr id="8" name="Freeform: Shape 7">
              <a:extLst>
                <a:ext uri="{FF2B5EF4-FFF2-40B4-BE49-F238E27FC236}">
                  <a16:creationId xmlns:a16="http://schemas.microsoft.com/office/drawing/2014/main" id="{10AD4E3F-579E-4F9F-9D7C-69CABCF88B73}"/>
                </a:ext>
              </a:extLst>
            </p:cNvPr>
            <p:cNvSpPr/>
            <p:nvPr/>
          </p:nvSpPr>
          <p:spPr>
            <a:xfrm>
              <a:off x="5023304" y="5214937"/>
              <a:ext cx="6726592" cy="2492414"/>
            </a:xfrm>
            <a:custGeom>
              <a:avLst/>
              <a:gdLst>
                <a:gd name="connsiteX0" fmla="*/ 6726593 w 6726592"/>
                <a:gd name="connsiteY0" fmla="*/ 1109599 h 2492414"/>
                <a:gd name="connsiteX1" fmla="*/ 6651318 w 6726592"/>
                <a:gd name="connsiteY1" fmla="*/ 828017 h 2492414"/>
                <a:gd name="connsiteX2" fmla="*/ 6559317 w 6726592"/>
                <a:gd name="connsiteY2" fmla="*/ 920019 h 2492414"/>
                <a:gd name="connsiteX3" fmla="*/ 6004518 w 6726592"/>
                <a:gd name="connsiteY3" fmla="*/ 365220 h 2492414"/>
                <a:gd name="connsiteX4" fmla="*/ 5123530 w 6726592"/>
                <a:gd name="connsiteY4" fmla="*/ 0 h 2492414"/>
                <a:gd name="connsiteX5" fmla="*/ 4242542 w 6726592"/>
                <a:gd name="connsiteY5" fmla="*/ 365220 h 2492414"/>
                <a:gd name="connsiteX6" fmla="*/ 2500082 w 6726592"/>
                <a:gd name="connsiteY6" fmla="*/ 2107680 h 2492414"/>
                <a:gd name="connsiteX7" fmla="*/ 779925 w 6726592"/>
                <a:gd name="connsiteY7" fmla="*/ 2107680 h 2492414"/>
                <a:gd name="connsiteX8" fmla="*/ 219550 w 6726592"/>
                <a:gd name="connsiteY8" fmla="*/ 1547305 h 2492414"/>
                <a:gd name="connsiteX9" fmla="*/ 211186 w 6726592"/>
                <a:gd name="connsiteY9" fmla="*/ 1382816 h 2492414"/>
                <a:gd name="connsiteX10" fmla="*/ 35546 w 6726592"/>
                <a:gd name="connsiteY10" fmla="*/ 1382816 h 2492414"/>
                <a:gd name="connsiteX11" fmla="*/ 35546 w 6726592"/>
                <a:gd name="connsiteY11" fmla="*/ 1558456 h 2492414"/>
                <a:gd name="connsiteX12" fmla="*/ 200034 w 6726592"/>
                <a:gd name="connsiteY12" fmla="*/ 1566820 h 2492414"/>
                <a:gd name="connsiteX13" fmla="*/ 757622 w 6726592"/>
                <a:gd name="connsiteY13" fmla="*/ 2127195 h 2492414"/>
                <a:gd name="connsiteX14" fmla="*/ 1638610 w 6726592"/>
                <a:gd name="connsiteY14" fmla="*/ 2492415 h 2492414"/>
                <a:gd name="connsiteX15" fmla="*/ 2519597 w 6726592"/>
                <a:gd name="connsiteY15" fmla="*/ 2127195 h 2492414"/>
                <a:gd name="connsiteX16" fmla="*/ 4262058 w 6726592"/>
                <a:gd name="connsiteY16" fmla="*/ 384735 h 2492414"/>
                <a:gd name="connsiteX17" fmla="*/ 5123530 w 6726592"/>
                <a:gd name="connsiteY17" fmla="*/ 27879 h 2492414"/>
                <a:gd name="connsiteX18" fmla="*/ 5985002 w 6726592"/>
                <a:gd name="connsiteY18" fmla="*/ 384735 h 2492414"/>
                <a:gd name="connsiteX19" fmla="*/ 6539801 w 6726592"/>
                <a:gd name="connsiteY19" fmla="*/ 939534 h 2492414"/>
                <a:gd name="connsiteX20" fmla="*/ 6447799 w 6726592"/>
                <a:gd name="connsiteY20" fmla="*/ 1031536 h 2492414"/>
                <a:gd name="connsiteX21" fmla="*/ 6726593 w 6726592"/>
                <a:gd name="connsiteY21" fmla="*/ 1109599 h 2492414"/>
                <a:gd name="connsiteX22" fmla="*/ 55062 w 6726592"/>
                <a:gd name="connsiteY22" fmla="*/ 1538941 h 2492414"/>
                <a:gd name="connsiteX23" fmla="*/ 55062 w 6726592"/>
                <a:gd name="connsiteY23" fmla="*/ 1405120 h 2492414"/>
                <a:gd name="connsiteX24" fmla="*/ 188883 w 6726592"/>
                <a:gd name="connsiteY24" fmla="*/ 1405120 h 2492414"/>
                <a:gd name="connsiteX25" fmla="*/ 188883 w 6726592"/>
                <a:gd name="connsiteY25" fmla="*/ 1538941 h 2492414"/>
                <a:gd name="connsiteX26" fmla="*/ 55062 w 6726592"/>
                <a:gd name="connsiteY26"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6592" h="2492414">
                  <a:moveTo>
                    <a:pt x="6726593" y="1109599"/>
                  </a:moveTo>
                  <a:lnTo>
                    <a:pt x="6651318" y="828017"/>
                  </a:lnTo>
                  <a:lnTo>
                    <a:pt x="6559317" y="920019"/>
                  </a:lnTo>
                  <a:lnTo>
                    <a:pt x="6004518" y="365220"/>
                  </a:lnTo>
                  <a:cubicBezTo>
                    <a:pt x="5767543" y="128245"/>
                    <a:pt x="5455294" y="0"/>
                    <a:pt x="5123530" y="0"/>
                  </a:cubicBezTo>
                  <a:cubicBezTo>
                    <a:pt x="4791766" y="0"/>
                    <a:pt x="4476728" y="128245"/>
                    <a:pt x="4242542" y="365220"/>
                  </a:cubicBezTo>
                  <a:lnTo>
                    <a:pt x="2500082" y="2107680"/>
                  </a:lnTo>
                  <a:cubicBezTo>
                    <a:pt x="2026133" y="2581629"/>
                    <a:pt x="1253874"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40" y="1605851"/>
                    <a:pt x="200034" y="1566820"/>
                  </a:cubicBezTo>
                  <a:lnTo>
                    <a:pt x="757622" y="2127195"/>
                  </a:lnTo>
                  <a:cubicBezTo>
                    <a:pt x="1000172" y="2369746"/>
                    <a:pt x="1320785" y="2492415"/>
                    <a:pt x="1638610" y="2492415"/>
                  </a:cubicBezTo>
                  <a:cubicBezTo>
                    <a:pt x="1956434" y="2492415"/>
                    <a:pt x="2277047" y="2369746"/>
                    <a:pt x="2519597" y="2127195"/>
                  </a:cubicBezTo>
                  <a:lnTo>
                    <a:pt x="4262058" y="384735"/>
                  </a:lnTo>
                  <a:cubicBezTo>
                    <a:pt x="4490668" y="156124"/>
                    <a:pt x="4797341" y="27879"/>
                    <a:pt x="5123530" y="27879"/>
                  </a:cubicBezTo>
                  <a:cubicBezTo>
                    <a:pt x="5449718" y="27879"/>
                    <a:pt x="5753603" y="153336"/>
                    <a:pt x="5985002" y="384735"/>
                  </a:cubicBezTo>
                  <a:lnTo>
                    <a:pt x="6539801" y="939534"/>
                  </a:lnTo>
                  <a:lnTo>
                    <a:pt x="6447799" y="1031536"/>
                  </a:lnTo>
                  <a:lnTo>
                    <a:pt x="6726593" y="1109599"/>
                  </a:lnTo>
                  <a:close/>
                  <a:moveTo>
                    <a:pt x="55062" y="1538941"/>
                  </a:moveTo>
                  <a:cubicBezTo>
                    <a:pt x="18819" y="1502698"/>
                    <a:pt x="18819" y="1441363"/>
                    <a:pt x="55062" y="1405120"/>
                  </a:cubicBezTo>
                  <a:cubicBezTo>
                    <a:pt x="91305" y="1368877"/>
                    <a:pt x="152640" y="1368877"/>
                    <a:pt x="188883" y="1405120"/>
                  </a:cubicBezTo>
                  <a:cubicBezTo>
                    <a:pt x="225126" y="1441363"/>
                    <a:pt x="225126" y="1502698"/>
                    <a:pt x="188883" y="1538941"/>
                  </a:cubicBezTo>
                  <a:cubicBezTo>
                    <a:pt x="152640" y="1575184"/>
                    <a:pt x="91305" y="1575184"/>
                    <a:pt x="55062" y="1538941"/>
                  </a:cubicBezTo>
                  <a:close/>
                </a:path>
              </a:pathLst>
            </a:custGeom>
            <a:solidFill>
              <a:srgbClr val="A3CE37"/>
            </a:solidFill>
            <a:ln w="27868" cap="flat">
              <a:noFill/>
              <a:prstDash val="solid"/>
              <a:miter/>
            </a:ln>
          </p:spPr>
          <p:txBody>
            <a:bodyPr rtlCol="0" anchor="ctr"/>
            <a:lstStyle/>
            <a:p>
              <a:endParaRPr lang="en-US" sz="840" dirty="0">
                <a:solidFill>
                  <a:schemeClr val="bg1"/>
                </a:solidFill>
                <a:latin typeface="+mj-lt"/>
              </a:endParaRPr>
            </a:p>
          </p:txBody>
        </p:sp>
        <p:grpSp>
          <p:nvGrpSpPr>
            <p:cNvPr id="9" name="Graphic 2598">
              <a:extLst>
                <a:ext uri="{FF2B5EF4-FFF2-40B4-BE49-F238E27FC236}">
                  <a16:creationId xmlns:a16="http://schemas.microsoft.com/office/drawing/2014/main" id="{FDA0F7AD-A955-466C-96D4-C25374EB865A}"/>
                </a:ext>
              </a:extLst>
            </p:cNvPr>
            <p:cNvGrpSpPr/>
            <p:nvPr/>
          </p:nvGrpSpPr>
          <p:grpSpPr>
            <a:xfrm>
              <a:off x="8505436" y="5214937"/>
              <a:ext cx="6729380" cy="2492414"/>
              <a:chOff x="8505436" y="5214937"/>
              <a:chExt cx="6729380" cy="2492414"/>
            </a:xfrm>
            <a:solidFill>
              <a:srgbClr val="59696E"/>
            </a:solidFill>
          </p:grpSpPr>
          <p:sp>
            <p:nvSpPr>
              <p:cNvPr id="35" name="Freeform: Shape 34">
                <a:extLst>
                  <a:ext uri="{FF2B5EF4-FFF2-40B4-BE49-F238E27FC236}">
                    <a16:creationId xmlns:a16="http://schemas.microsoft.com/office/drawing/2014/main" id="{17893207-251E-456D-B8B3-58EB5950392B}"/>
                  </a:ext>
                </a:extLst>
              </p:cNvPr>
              <p:cNvSpPr/>
              <p:nvPr/>
            </p:nvSpPr>
            <p:spPr>
              <a:xfrm>
                <a:off x="8505436" y="5214937"/>
                <a:ext cx="6729380" cy="2492414"/>
              </a:xfrm>
              <a:custGeom>
                <a:avLst/>
                <a:gdLst>
                  <a:gd name="connsiteX0" fmla="*/ 6729381 w 6729380"/>
                  <a:gd name="connsiteY0" fmla="*/ 1109599 h 2492414"/>
                  <a:gd name="connsiteX1" fmla="*/ 6654106 w 6729380"/>
                  <a:gd name="connsiteY1" fmla="*/ 828017 h 2492414"/>
                  <a:gd name="connsiteX2" fmla="*/ 6559317 w 6729380"/>
                  <a:gd name="connsiteY2" fmla="*/ 920019 h 2492414"/>
                  <a:gd name="connsiteX3" fmla="*/ 6004518 w 6729380"/>
                  <a:gd name="connsiteY3" fmla="*/ 365220 h 2492414"/>
                  <a:gd name="connsiteX4" fmla="*/ 5123530 w 6729380"/>
                  <a:gd name="connsiteY4" fmla="*/ 0 h 2492414"/>
                  <a:gd name="connsiteX5" fmla="*/ 4242542 w 6729380"/>
                  <a:gd name="connsiteY5" fmla="*/ 365220 h 2492414"/>
                  <a:gd name="connsiteX6" fmla="*/ 2500081 w 6729380"/>
                  <a:gd name="connsiteY6" fmla="*/ 2107680 h 2492414"/>
                  <a:gd name="connsiteX7" fmla="*/ 779925 w 6729380"/>
                  <a:gd name="connsiteY7" fmla="*/ 2107680 h 2492414"/>
                  <a:gd name="connsiteX8" fmla="*/ 219550 w 6729380"/>
                  <a:gd name="connsiteY8" fmla="*/ 1547305 h 2492414"/>
                  <a:gd name="connsiteX9" fmla="*/ 211186 w 6729380"/>
                  <a:gd name="connsiteY9" fmla="*/ 1382816 h 2492414"/>
                  <a:gd name="connsiteX10" fmla="*/ 35546 w 6729380"/>
                  <a:gd name="connsiteY10" fmla="*/ 1382816 h 2492414"/>
                  <a:gd name="connsiteX11" fmla="*/ 35546 w 6729380"/>
                  <a:gd name="connsiteY11" fmla="*/ 1558456 h 2492414"/>
                  <a:gd name="connsiteX12" fmla="*/ 200034 w 6729380"/>
                  <a:gd name="connsiteY12" fmla="*/ 1566820 h 2492414"/>
                  <a:gd name="connsiteX13" fmla="*/ 760410 w 6729380"/>
                  <a:gd name="connsiteY13" fmla="*/ 2127195 h 2492414"/>
                  <a:gd name="connsiteX14" fmla="*/ 1641397 w 6729380"/>
                  <a:gd name="connsiteY14" fmla="*/ 2492415 h 2492414"/>
                  <a:gd name="connsiteX15" fmla="*/ 2522385 w 6729380"/>
                  <a:gd name="connsiteY15" fmla="*/ 2127195 h 2492414"/>
                  <a:gd name="connsiteX16" fmla="*/ 4264846 w 6729380"/>
                  <a:gd name="connsiteY16" fmla="*/ 384735 h 2492414"/>
                  <a:gd name="connsiteX17" fmla="*/ 5985002 w 6729380"/>
                  <a:gd name="connsiteY17" fmla="*/ 384735 h 2492414"/>
                  <a:gd name="connsiteX18" fmla="*/ 6539801 w 6729380"/>
                  <a:gd name="connsiteY18" fmla="*/ 939534 h 2492414"/>
                  <a:gd name="connsiteX19" fmla="*/ 6447799 w 6729380"/>
                  <a:gd name="connsiteY19" fmla="*/ 1031536 h 2492414"/>
                  <a:gd name="connsiteX20" fmla="*/ 6729381 w 6729380"/>
                  <a:gd name="connsiteY20" fmla="*/ 1109599 h 2492414"/>
                  <a:gd name="connsiteX21" fmla="*/ 46698 w 6729380"/>
                  <a:gd name="connsiteY21" fmla="*/ 1530577 h 2492414"/>
                  <a:gd name="connsiteX22" fmla="*/ 46698 w 6729380"/>
                  <a:gd name="connsiteY22" fmla="*/ 1530577 h 2492414"/>
                  <a:gd name="connsiteX23" fmla="*/ 46698 w 6729380"/>
                  <a:gd name="connsiteY23" fmla="*/ 1530577 h 2492414"/>
                  <a:gd name="connsiteX24" fmla="*/ 55062 w 6729380"/>
                  <a:gd name="connsiteY24" fmla="*/ 1538941 h 2492414"/>
                  <a:gd name="connsiteX25" fmla="*/ 60637 w 6729380"/>
                  <a:gd name="connsiteY25" fmla="*/ 1544517 h 2492414"/>
                  <a:gd name="connsiteX26" fmla="*/ 55062 w 6729380"/>
                  <a:gd name="connsiteY26" fmla="*/ 1538941 h 2492414"/>
                  <a:gd name="connsiteX27" fmla="*/ 52274 w 6729380"/>
                  <a:gd name="connsiteY27" fmla="*/ 1536153 h 2492414"/>
                  <a:gd name="connsiteX28" fmla="*/ 55062 w 6729380"/>
                  <a:gd name="connsiteY28" fmla="*/ 1538941 h 2492414"/>
                  <a:gd name="connsiteX29" fmla="*/ 55062 w 6729380"/>
                  <a:gd name="connsiteY29" fmla="*/ 1405120 h 2492414"/>
                  <a:gd name="connsiteX30" fmla="*/ 188883 w 6729380"/>
                  <a:gd name="connsiteY30" fmla="*/ 1405120 h 2492414"/>
                  <a:gd name="connsiteX31" fmla="*/ 188883 w 6729380"/>
                  <a:gd name="connsiteY31" fmla="*/ 1538941 h 2492414"/>
                  <a:gd name="connsiteX32" fmla="*/ 55062 w 6729380"/>
                  <a:gd name="connsiteY32"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29380" h="2492414">
                    <a:moveTo>
                      <a:pt x="6729381" y="1109599"/>
                    </a:moveTo>
                    <a:lnTo>
                      <a:pt x="6654106" y="828017"/>
                    </a:lnTo>
                    <a:lnTo>
                      <a:pt x="6559317" y="920019"/>
                    </a:lnTo>
                    <a:lnTo>
                      <a:pt x="6004518" y="365220"/>
                    </a:lnTo>
                    <a:cubicBezTo>
                      <a:pt x="5770331" y="128245"/>
                      <a:pt x="5455294" y="0"/>
                      <a:pt x="5123530" y="0"/>
                    </a:cubicBezTo>
                    <a:cubicBezTo>
                      <a:pt x="4791765" y="0"/>
                      <a:pt x="4476728" y="128245"/>
                      <a:pt x="4242542" y="365220"/>
                    </a:cubicBezTo>
                    <a:lnTo>
                      <a:pt x="2500081" y="2107680"/>
                    </a:lnTo>
                    <a:cubicBezTo>
                      <a:pt x="2026132" y="2581629"/>
                      <a:pt x="1253875"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4" y="1566820"/>
                    </a:cubicBezTo>
                    <a:lnTo>
                      <a:pt x="760410" y="2127195"/>
                    </a:lnTo>
                    <a:cubicBezTo>
                      <a:pt x="1002960" y="2369746"/>
                      <a:pt x="1323573" y="2492415"/>
                      <a:pt x="1641397" y="2492415"/>
                    </a:cubicBezTo>
                    <a:cubicBezTo>
                      <a:pt x="1959222" y="2492415"/>
                      <a:pt x="2279835" y="2369746"/>
                      <a:pt x="2522385" y="2127195"/>
                    </a:cubicBezTo>
                    <a:lnTo>
                      <a:pt x="4264846" y="384735"/>
                    </a:lnTo>
                    <a:cubicBezTo>
                      <a:pt x="4738795" y="-89214"/>
                      <a:pt x="5511052" y="-89214"/>
                      <a:pt x="5985002" y="384735"/>
                    </a:cubicBezTo>
                    <a:lnTo>
                      <a:pt x="6539801" y="939534"/>
                    </a:lnTo>
                    <a:lnTo>
                      <a:pt x="6447799" y="1031536"/>
                    </a:lnTo>
                    <a:lnTo>
                      <a:pt x="6729381" y="1109599"/>
                    </a:lnTo>
                    <a:close/>
                    <a:moveTo>
                      <a:pt x="46698" y="1530577"/>
                    </a:moveTo>
                    <a:cubicBezTo>
                      <a:pt x="43910" y="1527789"/>
                      <a:pt x="43910" y="1527789"/>
                      <a:pt x="46698" y="1530577"/>
                    </a:cubicBezTo>
                    <a:lnTo>
                      <a:pt x="46698" y="1530577"/>
                    </a:lnTo>
                    <a:close/>
                    <a:moveTo>
                      <a:pt x="55062" y="1538941"/>
                    </a:moveTo>
                    <a:cubicBezTo>
                      <a:pt x="57850" y="1541729"/>
                      <a:pt x="60637" y="1544517"/>
                      <a:pt x="60637" y="1544517"/>
                    </a:cubicBezTo>
                    <a:cubicBezTo>
                      <a:pt x="60637" y="1544517"/>
                      <a:pt x="57850" y="1541729"/>
                      <a:pt x="55062" y="1538941"/>
                    </a:cubicBezTo>
                    <a:cubicBezTo>
                      <a:pt x="52274" y="1536153"/>
                      <a:pt x="52274" y="1536153"/>
                      <a:pt x="52274" y="1536153"/>
                    </a:cubicBezTo>
                    <a:cubicBezTo>
                      <a:pt x="55062" y="1536153"/>
                      <a:pt x="55062" y="1536153"/>
                      <a:pt x="55062" y="1538941"/>
                    </a:cubicBezTo>
                    <a:cubicBezTo>
                      <a:pt x="18818" y="1502698"/>
                      <a:pt x="18818" y="1441363"/>
                      <a:pt x="55062" y="1405120"/>
                    </a:cubicBezTo>
                    <a:cubicBezTo>
                      <a:pt x="91305" y="1368877"/>
                      <a:pt x="152639" y="1368877"/>
                      <a:pt x="188883" y="1405120"/>
                    </a:cubicBezTo>
                    <a:cubicBezTo>
                      <a:pt x="225126" y="1441363"/>
                      <a:pt x="225126" y="1502698"/>
                      <a:pt x="188883" y="1538941"/>
                    </a:cubicBezTo>
                    <a:cubicBezTo>
                      <a:pt x="152639" y="1575184"/>
                      <a:pt x="94093" y="1575184"/>
                      <a:pt x="55062" y="1538941"/>
                    </a:cubicBezTo>
                    <a:close/>
                  </a:path>
                </a:pathLst>
              </a:custGeom>
              <a:solidFill>
                <a:srgbClr val="59696E"/>
              </a:solidFill>
              <a:ln w="27868" cap="flat">
                <a:noFill/>
                <a:prstDash val="solid"/>
                <a:miter/>
              </a:ln>
            </p:spPr>
            <p:txBody>
              <a:bodyPr rtlCol="0" anchor="ctr"/>
              <a:lstStyle/>
              <a:p>
                <a:endParaRPr lang="en-US" sz="840" dirty="0">
                  <a:solidFill>
                    <a:schemeClr val="bg1"/>
                  </a:solidFill>
                  <a:latin typeface="+mj-lt"/>
                </a:endParaRPr>
              </a:p>
            </p:txBody>
          </p:sp>
          <p:sp>
            <p:nvSpPr>
              <p:cNvPr id="36" name="Freeform: Shape 35">
                <a:extLst>
                  <a:ext uri="{FF2B5EF4-FFF2-40B4-BE49-F238E27FC236}">
                    <a16:creationId xmlns:a16="http://schemas.microsoft.com/office/drawing/2014/main" id="{3217F13E-087A-486A-8824-B5267F088614}"/>
                  </a:ext>
                </a:extLst>
              </p:cNvPr>
              <p:cNvSpPr/>
              <p:nvPr/>
            </p:nvSpPr>
            <p:spPr>
              <a:xfrm>
                <a:off x="8560497" y="6753877"/>
                <a:ext cx="27879" cy="27879"/>
              </a:xfrm>
              <a:custGeom>
                <a:avLst/>
                <a:gdLst>
                  <a:gd name="connsiteX0" fmla="*/ 0 w 27879"/>
                  <a:gd name="connsiteY0" fmla="*/ 0 h 27879"/>
                  <a:gd name="connsiteX1" fmla="*/ 0 w 27879"/>
                  <a:gd name="connsiteY1" fmla="*/ 0 h 27879"/>
                  <a:gd name="connsiteX2" fmla="*/ 0 w 27879"/>
                  <a:gd name="connsiteY2" fmla="*/ 0 h 27879"/>
                </a:gdLst>
                <a:ahLst/>
                <a:cxnLst>
                  <a:cxn ang="0">
                    <a:pos x="connsiteX0" y="connsiteY0"/>
                  </a:cxn>
                  <a:cxn ang="0">
                    <a:pos x="connsiteX1" y="connsiteY1"/>
                  </a:cxn>
                  <a:cxn ang="0">
                    <a:pos x="connsiteX2" y="connsiteY2"/>
                  </a:cxn>
                </a:cxnLst>
                <a:rect l="l" t="t" r="r" b="b"/>
                <a:pathLst>
                  <a:path w="27879" h="27879">
                    <a:moveTo>
                      <a:pt x="0" y="0"/>
                    </a:moveTo>
                    <a:lnTo>
                      <a:pt x="0" y="0"/>
                    </a:lnTo>
                    <a:lnTo>
                      <a:pt x="0" y="0"/>
                    </a:lnTo>
                    <a:close/>
                  </a:path>
                </a:pathLst>
              </a:custGeom>
              <a:solidFill>
                <a:srgbClr val="59696E"/>
              </a:solidFill>
              <a:ln w="27868" cap="flat">
                <a:noFill/>
                <a:prstDash val="solid"/>
                <a:miter/>
              </a:ln>
            </p:spPr>
            <p:txBody>
              <a:bodyPr rtlCol="0" anchor="ctr"/>
              <a:lstStyle/>
              <a:p>
                <a:endParaRPr lang="en-US" sz="840" dirty="0">
                  <a:solidFill>
                    <a:schemeClr val="bg1"/>
                  </a:solidFill>
                  <a:latin typeface="+mj-lt"/>
                </a:endParaRPr>
              </a:p>
            </p:txBody>
          </p:sp>
        </p:grpSp>
        <p:sp>
          <p:nvSpPr>
            <p:cNvPr id="10" name="Freeform: Shape 9">
              <a:extLst>
                <a:ext uri="{FF2B5EF4-FFF2-40B4-BE49-F238E27FC236}">
                  <a16:creationId xmlns:a16="http://schemas.microsoft.com/office/drawing/2014/main" id="{40408823-52EE-4982-868A-C098A9724F96}"/>
                </a:ext>
              </a:extLst>
            </p:cNvPr>
            <p:cNvSpPr/>
            <p:nvPr/>
          </p:nvSpPr>
          <p:spPr>
            <a:xfrm>
              <a:off x="11987568" y="5214937"/>
              <a:ext cx="6729380" cy="2492414"/>
            </a:xfrm>
            <a:custGeom>
              <a:avLst/>
              <a:gdLst>
                <a:gd name="connsiteX0" fmla="*/ 6729381 w 6729380"/>
                <a:gd name="connsiteY0" fmla="*/ 1109599 h 2492414"/>
                <a:gd name="connsiteX1" fmla="*/ 6654106 w 6729380"/>
                <a:gd name="connsiteY1" fmla="*/ 828017 h 2492414"/>
                <a:gd name="connsiteX2" fmla="*/ 6562104 w 6729380"/>
                <a:gd name="connsiteY2" fmla="*/ 920019 h 2492414"/>
                <a:gd name="connsiteX3" fmla="*/ 6004517 w 6729380"/>
                <a:gd name="connsiteY3" fmla="*/ 365220 h 2492414"/>
                <a:gd name="connsiteX4" fmla="*/ 5123530 w 6729380"/>
                <a:gd name="connsiteY4" fmla="*/ 0 h 2492414"/>
                <a:gd name="connsiteX5" fmla="*/ 4242541 w 6729380"/>
                <a:gd name="connsiteY5" fmla="*/ 365220 h 2492414"/>
                <a:gd name="connsiteX6" fmla="*/ 2500081 w 6729380"/>
                <a:gd name="connsiteY6" fmla="*/ 2107680 h 2492414"/>
                <a:gd name="connsiteX7" fmla="*/ 779925 w 6729380"/>
                <a:gd name="connsiteY7" fmla="*/ 2107680 h 2492414"/>
                <a:gd name="connsiteX8" fmla="*/ 219550 w 6729380"/>
                <a:gd name="connsiteY8" fmla="*/ 1547305 h 2492414"/>
                <a:gd name="connsiteX9" fmla="*/ 211186 w 6729380"/>
                <a:gd name="connsiteY9" fmla="*/ 1382816 h 2492414"/>
                <a:gd name="connsiteX10" fmla="*/ 35546 w 6729380"/>
                <a:gd name="connsiteY10" fmla="*/ 1382816 h 2492414"/>
                <a:gd name="connsiteX11" fmla="*/ 35546 w 6729380"/>
                <a:gd name="connsiteY11" fmla="*/ 1558456 h 2492414"/>
                <a:gd name="connsiteX12" fmla="*/ 200034 w 6729380"/>
                <a:gd name="connsiteY12" fmla="*/ 1566820 h 2492414"/>
                <a:gd name="connsiteX13" fmla="*/ 760409 w 6729380"/>
                <a:gd name="connsiteY13" fmla="*/ 2127195 h 2492414"/>
                <a:gd name="connsiteX14" fmla="*/ 1641397 w 6729380"/>
                <a:gd name="connsiteY14" fmla="*/ 2492415 h 2492414"/>
                <a:gd name="connsiteX15" fmla="*/ 2522385 w 6729380"/>
                <a:gd name="connsiteY15" fmla="*/ 2127195 h 2492414"/>
                <a:gd name="connsiteX16" fmla="*/ 4264844 w 6729380"/>
                <a:gd name="connsiteY16" fmla="*/ 384735 h 2492414"/>
                <a:gd name="connsiteX17" fmla="*/ 5123530 w 6729380"/>
                <a:gd name="connsiteY17" fmla="*/ 27879 h 2492414"/>
                <a:gd name="connsiteX18" fmla="*/ 5985001 w 6729380"/>
                <a:gd name="connsiteY18" fmla="*/ 384735 h 2492414"/>
                <a:gd name="connsiteX19" fmla="*/ 6539801 w 6729380"/>
                <a:gd name="connsiteY19" fmla="*/ 939534 h 2492414"/>
                <a:gd name="connsiteX20" fmla="*/ 6447800 w 6729380"/>
                <a:gd name="connsiteY20" fmla="*/ 1031536 h 2492414"/>
                <a:gd name="connsiteX21" fmla="*/ 6729381 w 6729380"/>
                <a:gd name="connsiteY21" fmla="*/ 1109599 h 2492414"/>
                <a:gd name="connsiteX22" fmla="*/ 57850 w 6729380"/>
                <a:gd name="connsiteY22" fmla="*/ 1538941 h 2492414"/>
                <a:gd name="connsiteX23" fmla="*/ 57850 w 6729380"/>
                <a:gd name="connsiteY23" fmla="*/ 1405120 h 2492414"/>
                <a:gd name="connsiteX24" fmla="*/ 191670 w 6729380"/>
                <a:gd name="connsiteY24" fmla="*/ 1405120 h 2492414"/>
                <a:gd name="connsiteX25" fmla="*/ 191670 w 6729380"/>
                <a:gd name="connsiteY25" fmla="*/ 1538941 h 2492414"/>
                <a:gd name="connsiteX26" fmla="*/ 57850 w 6729380"/>
                <a:gd name="connsiteY26"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29380" h="2492414">
                  <a:moveTo>
                    <a:pt x="6729381" y="1109599"/>
                  </a:moveTo>
                  <a:lnTo>
                    <a:pt x="6654106" y="828017"/>
                  </a:lnTo>
                  <a:lnTo>
                    <a:pt x="6562104" y="920019"/>
                  </a:lnTo>
                  <a:lnTo>
                    <a:pt x="6004517" y="365220"/>
                  </a:lnTo>
                  <a:cubicBezTo>
                    <a:pt x="5770330" y="128245"/>
                    <a:pt x="5458082" y="0"/>
                    <a:pt x="5123530" y="0"/>
                  </a:cubicBezTo>
                  <a:cubicBezTo>
                    <a:pt x="4791765" y="0"/>
                    <a:pt x="4476729" y="128245"/>
                    <a:pt x="4242541" y="365220"/>
                  </a:cubicBezTo>
                  <a:lnTo>
                    <a:pt x="2500081" y="2107680"/>
                  </a:lnTo>
                  <a:cubicBezTo>
                    <a:pt x="2026132" y="2581629"/>
                    <a:pt x="1253874" y="2581629"/>
                    <a:pt x="779925" y="2107680"/>
                  </a:cubicBezTo>
                  <a:lnTo>
                    <a:pt x="219550" y="1547305"/>
                  </a:lnTo>
                  <a:cubicBezTo>
                    <a:pt x="258581" y="1497122"/>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4" y="1566820"/>
                  </a:cubicBezTo>
                  <a:lnTo>
                    <a:pt x="760409" y="2127195"/>
                  </a:lnTo>
                  <a:cubicBezTo>
                    <a:pt x="1002960" y="2369746"/>
                    <a:pt x="1323573" y="2492415"/>
                    <a:pt x="1641397" y="2492415"/>
                  </a:cubicBezTo>
                  <a:cubicBezTo>
                    <a:pt x="1959222" y="2492415"/>
                    <a:pt x="2279834" y="2369746"/>
                    <a:pt x="2522385" y="2127195"/>
                  </a:cubicBezTo>
                  <a:lnTo>
                    <a:pt x="4264844" y="384735"/>
                  </a:lnTo>
                  <a:cubicBezTo>
                    <a:pt x="4493456" y="156124"/>
                    <a:pt x="4800128" y="27879"/>
                    <a:pt x="5123530" y="27879"/>
                  </a:cubicBezTo>
                  <a:cubicBezTo>
                    <a:pt x="5446930" y="27879"/>
                    <a:pt x="5753603" y="153336"/>
                    <a:pt x="5985001" y="384735"/>
                  </a:cubicBezTo>
                  <a:lnTo>
                    <a:pt x="6539801" y="939534"/>
                  </a:lnTo>
                  <a:lnTo>
                    <a:pt x="6447800" y="1031536"/>
                  </a:lnTo>
                  <a:lnTo>
                    <a:pt x="6729381" y="1109599"/>
                  </a:lnTo>
                  <a:close/>
                  <a:moveTo>
                    <a:pt x="57850" y="1538941"/>
                  </a:moveTo>
                  <a:cubicBezTo>
                    <a:pt x="21606" y="1502698"/>
                    <a:pt x="21606" y="1441363"/>
                    <a:pt x="57850" y="1405120"/>
                  </a:cubicBezTo>
                  <a:cubicBezTo>
                    <a:pt x="94093" y="1368877"/>
                    <a:pt x="155428" y="1368877"/>
                    <a:pt x="191670" y="1405120"/>
                  </a:cubicBezTo>
                  <a:cubicBezTo>
                    <a:pt x="227913" y="1441363"/>
                    <a:pt x="227913" y="1502698"/>
                    <a:pt x="191670" y="1538941"/>
                  </a:cubicBezTo>
                  <a:cubicBezTo>
                    <a:pt x="155428" y="1575184"/>
                    <a:pt x="94093" y="1575184"/>
                    <a:pt x="57850" y="1538941"/>
                  </a:cubicBezTo>
                  <a:close/>
                </a:path>
              </a:pathLst>
            </a:custGeom>
            <a:solidFill>
              <a:srgbClr val="F7615A">
                <a:alpha val="90000"/>
              </a:srgbClr>
            </a:solidFill>
            <a:ln w="27868" cap="flat">
              <a:noFill/>
              <a:prstDash val="solid"/>
              <a:miter/>
            </a:ln>
          </p:spPr>
          <p:txBody>
            <a:bodyPr rtlCol="0" anchor="ctr"/>
            <a:lstStyle/>
            <a:p>
              <a:endParaRPr lang="en-US" sz="840" dirty="0">
                <a:solidFill>
                  <a:schemeClr val="bg1"/>
                </a:solidFill>
                <a:latin typeface="+mj-lt"/>
              </a:endParaRPr>
            </a:p>
          </p:txBody>
        </p:sp>
        <p:grpSp>
          <p:nvGrpSpPr>
            <p:cNvPr id="11" name="Graphic 2598">
              <a:extLst>
                <a:ext uri="{FF2B5EF4-FFF2-40B4-BE49-F238E27FC236}">
                  <a16:creationId xmlns:a16="http://schemas.microsoft.com/office/drawing/2014/main" id="{9C188A30-2214-450B-A3B3-B9A1EFA6E4E2}"/>
                </a:ext>
              </a:extLst>
            </p:cNvPr>
            <p:cNvGrpSpPr/>
            <p:nvPr/>
          </p:nvGrpSpPr>
          <p:grpSpPr>
            <a:xfrm>
              <a:off x="2734408" y="5950952"/>
              <a:ext cx="791153" cy="1014808"/>
              <a:chOff x="2734408" y="5950952"/>
              <a:chExt cx="791153" cy="1014808"/>
            </a:xfrm>
            <a:solidFill>
              <a:srgbClr val="666666"/>
            </a:solidFill>
          </p:grpSpPr>
          <p:sp>
            <p:nvSpPr>
              <p:cNvPr id="26" name="Freeform: Shape 25">
                <a:extLst>
                  <a:ext uri="{FF2B5EF4-FFF2-40B4-BE49-F238E27FC236}">
                    <a16:creationId xmlns:a16="http://schemas.microsoft.com/office/drawing/2014/main" id="{82FFA835-6E72-4BDE-8AD4-505A7D8485B1}"/>
                  </a:ext>
                </a:extLst>
              </p:cNvPr>
              <p:cNvSpPr/>
              <p:nvPr/>
            </p:nvSpPr>
            <p:spPr>
              <a:xfrm>
                <a:off x="2734408" y="5950952"/>
                <a:ext cx="791153" cy="1014808"/>
              </a:xfrm>
              <a:custGeom>
                <a:avLst/>
                <a:gdLst>
                  <a:gd name="connsiteX0" fmla="*/ 448161 w 791153"/>
                  <a:gd name="connsiteY0" fmla="*/ 0 h 1014808"/>
                  <a:gd name="connsiteX1" fmla="*/ 208398 w 791153"/>
                  <a:gd name="connsiteY1" fmla="*/ 86426 h 1014808"/>
                  <a:gd name="connsiteX2" fmla="*/ 113608 w 791153"/>
                  <a:gd name="connsiteY2" fmla="*/ 312249 h 1014808"/>
                  <a:gd name="connsiteX3" fmla="*/ 113608 w 791153"/>
                  <a:gd name="connsiteY3" fmla="*/ 359644 h 1014808"/>
                  <a:gd name="connsiteX4" fmla="*/ 2091 w 791153"/>
                  <a:gd name="connsiteY4" fmla="*/ 579891 h 1014808"/>
                  <a:gd name="connsiteX5" fmla="*/ 2091 w 791153"/>
                  <a:gd name="connsiteY5" fmla="*/ 593830 h 1014808"/>
                  <a:gd name="connsiteX6" fmla="*/ 13243 w 791153"/>
                  <a:gd name="connsiteY6" fmla="*/ 599406 h 1014808"/>
                  <a:gd name="connsiteX7" fmla="*/ 113608 w 791153"/>
                  <a:gd name="connsiteY7" fmla="*/ 599406 h 1014808"/>
                  <a:gd name="connsiteX8" fmla="*/ 113608 w 791153"/>
                  <a:gd name="connsiteY8" fmla="*/ 716500 h 1014808"/>
                  <a:gd name="connsiteX9" fmla="*/ 222338 w 791153"/>
                  <a:gd name="connsiteY9" fmla="*/ 825229 h 1014808"/>
                  <a:gd name="connsiteX10" fmla="*/ 297612 w 791153"/>
                  <a:gd name="connsiteY10" fmla="*/ 825229 h 1014808"/>
                  <a:gd name="connsiteX11" fmla="*/ 297612 w 791153"/>
                  <a:gd name="connsiteY11" fmla="*/ 1000869 h 1014808"/>
                  <a:gd name="connsiteX12" fmla="*/ 311552 w 791153"/>
                  <a:gd name="connsiteY12" fmla="*/ 1014809 h 1014808"/>
                  <a:gd name="connsiteX13" fmla="*/ 325492 w 791153"/>
                  <a:gd name="connsiteY13" fmla="*/ 1000869 h 1014808"/>
                  <a:gd name="connsiteX14" fmla="*/ 325492 w 791153"/>
                  <a:gd name="connsiteY14" fmla="*/ 825229 h 1014808"/>
                  <a:gd name="connsiteX15" fmla="*/ 370099 w 791153"/>
                  <a:gd name="connsiteY15" fmla="*/ 825229 h 1014808"/>
                  <a:gd name="connsiteX16" fmla="*/ 384038 w 791153"/>
                  <a:gd name="connsiteY16" fmla="*/ 811289 h 1014808"/>
                  <a:gd name="connsiteX17" fmla="*/ 370099 w 791153"/>
                  <a:gd name="connsiteY17" fmla="*/ 797350 h 1014808"/>
                  <a:gd name="connsiteX18" fmla="*/ 219550 w 791153"/>
                  <a:gd name="connsiteY18" fmla="*/ 797350 h 1014808"/>
                  <a:gd name="connsiteX19" fmla="*/ 135912 w 791153"/>
                  <a:gd name="connsiteY19" fmla="*/ 713712 h 1014808"/>
                  <a:gd name="connsiteX20" fmla="*/ 135912 w 791153"/>
                  <a:gd name="connsiteY20" fmla="*/ 585467 h 1014808"/>
                  <a:gd name="connsiteX21" fmla="*/ 121972 w 791153"/>
                  <a:gd name="connsiteY21" fmla="*/ 571527 h 1014808"/>
                  <a:gd name="connsiteX22" fmla="*/ 29970 w 791153"/>
                  <a:gd name="connsiteY22" fmla="*/ 571527 h 1014808"/>
                  <a:gd name="connsiteX23" fmla="*/ 133124 w 791153"/>
                  <a:gd name="connsiteY23" fmla="*/ 368008 h 1014808"/>
                  <a:gd name="connsiteX24" fmla="*/ 135912 w 791153"/>
                  <a:gd name="connsiteY24" fmla="*/ 362432 h 1014808"/>
                  <a:gd name="connsiteX25" fmla="*/ 135912 w 791153"/>
                  <a:gd name="connsiteY25" fmla="*/ 312249 h 1014808"/>
                  <a:gd name="connsiteX26" fmla="*/ 222338 w 791153"/>
                  <a:gd name="connsiteY26" fmla="*/ 105942 h 1014808"/>
                  <a:gd name="connsiteX27" fmla="*/ 445373 w 791153"/>
                  <a:gd name="connsiteY27" fmla="*/ 27879 h 1014808"/>
                  <a:gd name="connsiteX28" fmla="*/ 763197 w 791153"/>
                  <a:gd name="connsiteY28" fmla="*/ 340128 h 1014808"/>
                  <a:gd name="connsiteX29" fmla="*/ 648892 w 791153"/>
                  <a:gd name="connsiteY29" fmla="*/ 716500 h 1014808"/>
                  <a:gd name="connsiteX30" fmla="*/ 646104 w 791153"/>
                  <a:gd name="connsiteY30" fmla="*/ 722075 h 1014808"/>
                  <a:gd name="connsiteX31" fmla="*/ 646104 w 791153"/>
                  <a:gd name="connsiteY31" fmla="*/ 1000869 h 1014808"/>
                  <a:gd name="connsiteX32" fmla="*/ 660044 w 791153"/>
                  <a:gd name="connsiteY32" fmla="*/ 1014809 h 1014808"/>
                  <a:gd name="connsiteX33" fmla="*/ 673984 w 791153"/>
                  <a:gd name="connsiteY33" fmla="*/ 1000869 h 1014808"/>
                  <a:gd name="connsiteX34" fmla="*/ 673984 w 791153"/>
                  <a:gd name="connsiteY34" fmla="*/ 724863 h 1014808"/>
                  <a:gd name="connsiteX35" fmla="*/ 791077 w 791153"/>
                  <a:gd name="connsiteY35" fmla="*/ 337340 h 1014808"/>
                  <a:gd name="connsiteX36" fmla="*/ 448161 w 791153"/>
                  <a:gd name="connsiteY36" fmla="*/ 0 h 1014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91153" h="1014808">
                    <a:moveTo>
                      <a:pt x="448161" y="0"/>
                    </a:moveTo>
                    <a:cubicBezTo>
                      <a:pt x="350583" y="0"/>
                      <a:pt x="266945" y="27879"/>
                      <a:pt x="208398" y="86426"/>
                    </a:cubicBezTo>
                    <a:cubicBezTo>
                      <a:pt x="147064" y="142185"/>
                      <a:pt x="113608" y="225823"/>
                      <a:pt x="113608" y="312249"/>
                    </a:cubicBezTo>
                    <a:lnTo>
                      <a:pt x="113608" y="359644"/>
                    </a:lnTo>
                    <a:lnTo>
                      <a:pt x="2091" y="579891"/>
                    </a:lnTo>
                    <a:cubicBezTo>
                      <a:pt x="-697" y="582679"/>
                      <a:pt x="-697" y="588255"/>
                      <a:pt x="2091" y="593830"/>
                    </a:cubicBezTo>
                    <a:cubicBezTo>
                      <a:pt x="4879" y="596618"/>
                      <a:pt x="7667" y="599406"/>
                      <a:pt x="13243" y="599406"/>
                    </a:cubicBezTo>
                    <a:lnTo>
                      <a:pt x="113608" y="599406"/>
                    </a:lnTo>
                    <a:lnTo>
                      <a:pt x="113608" y="716500"/>
                    </a:lnTo>
                    <a:cubicBezTo>
                      <a:pt x="113608" y="777834"/>
                      <a:pt x="163791" y="825229"/>
                      <a:pt x="222338" y="825229"/>
                    </a:cubicBezTo>
                    <a:lnTo>
                      <a:pt x="297612" y="825229"/>
                    </a:lnTo>
                    <a:lnTo>
                      <a:pt x="297612" y="1000869"/>
                    </a:lnTo>
                    <a:cubicBezTo>
                      <a:pt x="297612" y="1009233"/>
                      <a:pt x="303188" y="1014809"/>
                      <a:pt x="311552" y="1014809"/>
                    </a:cubicBezTo>
                    <a:cubicBezTo>
                      <a:pt x="319916" y="1014809"/>
                      <a:pt x="325492" y="1009233"/>
                      <a:pt x="325492" y="1000869"/>
                    </a:cubicBezTo>
                    <a:lnTo>
                      <a:pt x="325492" y="825229"/>
                    </a:lnTo>
                    <a:lnTo>
                      <a:pt x="370099" y="825229"/>
                    </a:lnTo>
                    <a:cubicBezTo>
                      <a:pt x="378462" y="825229"/>
                      <a:pt x="384038" y="819653"/>
                      <a:pt x="384038" y="811289"/>
                    </a:cubicBezTo>
                    <a:cubicBezTo>
                      <a:pt x="384038" y="802926"/>
                      <a:pt x="378462" y="797350"/>
                      <a:pt x="370099" y="797350"/>
                    </a:cubicBezTo>
                    <a:lnTo>
                      <a:pt x="219550" y="797350"/>
                    </a:lnTo>
                    <a:cubicBezTo>
                      <a:pt x="174943" y="797350"/>
                      <a:pt x="135912" y="761107"/>
                      <a:pt x="135912" y="713712"/>
                    </a:cubicBezTo>
                    <a:lnTo>
                      <a:pt x="135912" y="585467"/>
                    </a:lnTo>
                    <a:cubicBezTo>
                      <a:pt x="135912" y="577103"/>
                      <a:pt x="130336" y="571527"/>
                      <a:pt x="121972" y="571527"/>
                    </a:cubicBezTo>
                    <a:lnTo>
                      <a:pt x="29970" y="571527"/>
                    </a:lnTo>
                    <a:lnTo>
                      <a:pt x="133124" y="368008"/>
                    </a:lnTo>
                    <a:cubicBezTo>
                      <a:pt x="133124" y="365220"/>
                      <a:pt x="135912" y="365220"/>
                      <a:pt x="135912" y="362432"/>
                    </a:cubicBezTo>
                    <a:lnTo>
                      <a:pt x="135912" y="312249"/>
                    </a:lnTo>
                    <a:cubicBezTo>
                      <a:pt x="135912" y="231399"/>
                      <a:pt x="166579" y="156124"/>
                      <a:pt x="222338" y="105942"/>
                    </a:cubicBezTo>
                    <a:cubicBezTo>
                      <a:pt x="278097" y="52971"/>
                      <a:pt x="353371" y="27879"/>
                      <a:pt x="445373" y="27879"/>
                    </a:cubicBezTo>
                    <a:cubicBezTo>
                      <a:pt x="760410" y="27879"/>
                      <a:pt x="763197" y="337340"/>
                      <a:pt x="763197" y="340128"/>
                    </a:cubicBezTo>
                    <a:cubicBezTo>
                      <a:pt x="763197" y="532496"/>
                      <a:pt x="648892" y="713712"/>
                      <a:pt x="648892" y="716500"/>
                    </a:cubicBezTo>
                    <a:cubicBezTo>
                      <a:pt x="648892" y="719288"/>
                      <a:pt x="646104" y="722075"/>
                      <a:pt x="646104" y="722075"/>
                    </a:cubicBezTo>
                    <a:lnTo>
                      <a:pt x="646104" y="1000869"/>
                    </a:lnTo>
                    <a:cubicBezTo>
                      <a:pt x="646104" y="1009233"/>
                      <a:pt x="651680" y="1014809"/>
                      <a:pt x="660044" y="1014809"/>
                    </a:cubicBezTo>
                    <a:cubicBezTo>
                      <a:pt x="668408" y="1014809"/>
                      <a:pt x="673984" y="1009233"/>
                      <a:pt x="673984" y="1000869"/>
                    </a:cubicBezTo>
                    <a:lnTo>
                      <a:pt x="673984" y="724863"/>
                    </a:lnTo>
                    <a:cubicBezTo>
                      <a:pt x="690711" y="699772"/>
                      <a:pt x="791077" y="526920"/>
                      <a:pt x="791077" y="337340"/>
                    </a:cubicBezTo>
                    <a:cubicBezTo>
                      <a:pt x="793865" y="220247"/>
                      <a:pt x="721378" y="0"/>
                      <a:pt x="448161" y="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7" name="Freeform: Shape 26">
                <a:extLst>
                  <a:ext uri="{FF2B5EF4-FFF2-40B4-BE49-F238E27FC236}">
                    <a16:creationId xmlns:a16="http://schemas.microsoft.com/office/drawing/2014/main" id="{37BC5AAB-02DE-4CD0-A3B5-CF7726C650F3}"/>
                  </a:ext>
                </a:extLst>
              </p:cNvPr>
              <p:cNvSpPr/>
              <p:nvPr/>
            </p:nvSpPr>
            <p:spPr>
              <a:xfrm>
                <a:off x="3163053" y="6307807"/>
                <a:ext cx="27879" cy="175639"/>
              </a:xfrm>
              <a:custGeom>
                <a:avLst/>
                <a:gdLst>
                  <a:gd name="connsiteX0" fmla="*/ 13940 w 27879"/>
                  <a:gd name="connsiteY0" fmla="*/ 0 h 175639"/>
                  <a:gd name="connsiteX1" fmla="*/ 0 w 27879"/>
                  <a:gd name="connsiteY1" fmla="*/ 13940 h 175639"/>
                  <a:gd name="connsiteX2" fmla="*/ 0 w 27879"/>
                  <a:gd name="connsiteY2" fmla="*/ 161700 h 175639"/>
                  <a:gd name="connsiteX3" fmla="*/ 13940 w 27879"/>
                  <a:gd name="connsiteY3" fmla="*/ 175640 h 175639"/>
                  <a:gd name="connsiteX4" fmla="*/ 27879 w 27879"/>
                  <a:gd name="connsiteY4" fmla="*/ 161700 h 175639"/>
                  <a:gd name="connsiteX5" fmla="*/ 27879 w 27879"/>
                  <a:gd name="connsiteY5" fmla="*/ 11152 h 175639"/>
                  <a:gd name="connsiteX6" fmla="*/ 13940 w 27879"/>
                  <a:gd name="connsiteY6" fmla="*/ 0 h 17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79" h="175639">
                    <a:moveTo>
                      <a:pt x="13940" y="0"/>
                    </a:moveTo>
                    <a:cubicBezTo>
                      <a:pt x="5576" y="0"/>
                      <a:pt x="0" y="5576"/>
                      <a:pt x="0" y="13940"/>
                    </a:cubicBezTo>
                    <a:lnTo>
                      <a:pt x="0" y="161700"/>
                    </a:lnTo>
                    <a:cubicBezTo>
                      <a:pt x="0" y="170064"/>
                      <a:pt x="5576" y="175640"/>
                      <a:pt x="13940" y="175640"/>
                    </a:cubicBezTo>
                    <a:cubicBezTo>
                      <a:pt x="22304" y="175640"/>
                      <a:pt x="27879" y="170064"/>
                      <a:pt x="27879" y="161700"/>
                    </a:cubicBezTo>
                    <a:lnTo>
                      <a:pt x="27879" y="11152"/>
                    </a:lnTo>
                    <a:cubicBezTo>
                      <a:pt x="27879" y="5576"/>
                      <a:pt x="22304" y="0"/>
                      <a:pt x="13940" y="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8" name="Freeform: Shape 27">
                <a:extLst>
                  <a:ext uri="{FF2B5EF4-FFF2-40B4-BE49-F238E27FC236}">
                    <a16:creationId xmlns:a16="http://schemas.microsoft.com/office/drawing/2014/main" id="{45F64C03-9662-4B55-B5FE-CB43ED3289C3}"/>
                  </a:ext>
                </a:extLst>
              </p:cNvPr>
              <p:cNvSpPr/>
              <p:nvPr/>
            </p:nvSpPr>
            <p:spPr>
              <a:xfrm>
                <a:off x="3163053" y="6073621"/>
                <a:ext cx="27879" cy="178427"/>
              </a:xfrm>
              <a:custGeom>
                <a:avLst/>
                <a:gdLst>
                  <a:gd name="connsiteX0" fmla="*/ 13940 w 27879"/>
                  <a:gd name="connsiteY0" fmla="*/ 0 h 178427"/>
                  <a:gd name="connsiteX1" fmla="*/ 0 w 27879"/>
                  <a:gd name="connsiteY1" fmla="*/ 13940 h 178427"/>
                  <a:gd name="connsiteX2" fmla="*/ 0 w 27879"/>
                  <a:gd name="connsiteY2" fmla="*/ 164488 h 178427"/>
                  <a:gd name="connsiteX3" fmla="*/ 13940 w 27879"/>
                  <a:gd name="connsiteY3" fmla="*/ 178428 h 178427"/>
                  <a:gd name="connsiteX4" fmla="*/ 27879 w 27879"/>
                  <a:gd name="connsiteY4" fmla="*/ 164488 h 178427"/>
                  <a:gd name="connsiteX5" fmla="*/ 27879 w 27879"/>
                  <a:gd name="connsiteY5" fmla="*/ 13940 h 178427"/>
                  <a:gd name="connsiteX6" fmla="*/ 13940 w 27879"/>
                  <a:gd name="connsiteY6" fmla="*/ 0 h 17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79" h="178427">
                    <a:moveTo>
                      <a:pt x="13940" y="0"/>
                    </a:moveTo>
                    <a:cubicBezTo>
                      <a:pt x="5576" y="0"/>
                      <a:pt x="0" y="5576"/>
                      <a:pt x="0" y="13940"/>
                    </a:cubicBezTo>
                    <a:lnTo>
                      <a:pt x="0" y="164488"/>
                    </a:lnTo>
                    <a:cubicBezTo>
                      <a:pt x="0" y="172852"/>
                      <a:pt x="5576" y="178428"/>
                      <a:pt x="13940" y="178428"/>
                    </a:cubicBezTo>
                    <a:cubicBezTo>
                      <a:pt x="22304" y="178428"/>
                      <a:pt x="27879" y="172852"/>
                      <a:pt x="27879" y="164488"/>
                    </a:cubicBezTo>
                    <a:lnTo>
                      <a:pt x="27879" y="13940"/>
                    </a:lnTo>
                    <a:cubicBezTo>
                      <a:pt x="27879" y="5576"/>
                      <a:pt x="22304" y="0"/>
                      <a:pt x="13940" y="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9" name="Freeform: Shape 28">
                <a:extLst>
                  <a:ext uri="{FF2B5EF4-FFF2-40B4-BE49-F238E27FC236}">
                    <a16:creationId xmlns:a16="http://schemas.microsoft.com/office/drawing/2014/main" id="{F6BAEEC0-31D6-414F-AA8F-3DA056CA8F6E}"/>
                  </a:ext>
                </a:extLst>
              </p:cNvPr>
              <p:cNvSpPr/>
              <p:nvPr/>
            </p:nvSpPr>
            <p:spPr>
              <a:xfrm>
                <a:off x="3027838" y="6331505"/>
                <a:ext cx="94789" cy="96183"/>
              </a:xfrm>
              <a:custGeom>
                <a:avLst/>
                <a:gdLst>
                  <a:gd name="connsiteX0" fmla="*/ 73880 w 94789"/>
                  <a:gd name="connsiteY0" fmla="*/ 4182 h 96183"/>
                  <a:gd name="connsiteX1" fmla="*/ 4182 w 94789"/>
                  <a:gd name="connsiteY1" fmla="*/ 73880 h 96183"/>
                  <a:gd name="connsiteX2" fmla="*/ 4182 w 94789"/>
                  <a:gd name="connsiteY2" fmla="*/ 93396 h 96183"/>
                  <a:gd name="connsiteX3" fmla="*/ 12546 w 94789"/>
                  <a:gd name="connsiteY3" fmla="*/ 96184 h 96183"/>
                  <a:gd name="connsiteX4" fmla="*/ 20909 w 94789"/>
                  <a:gd name="connsiteY4" fmla="*/ 93396 h 96183"/>
                  <a:gd name="connsiteX5" fmla="*/ 90608 w 94789"/>
                  <a:gd name="connsiteY5" fmla="*/ 23697 h 96183"/>
                  <a:gd name="connsiteX6" fmla="*/ 90608 w 94789"/>
                  <a:gd name="connsiteY6" fmla="*/ 4182 h 96183"/>
                  <a:gd name="connsiteX7" fmla="*/ 73880 w 94789"/>
                  <a:gd name="connsiteY7" fmla="*/ 4182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9" h="96183">
                    <a:moveTo>
                      <a:pt x="73880" y="4182"/>
                    </a:moveTo>
                    <a:lnTo>
                      <a:pt x="4182" y="73880"/>
                    </a:lnTo>
                    <a:cubicBezTo>
                      <a:pt x="-1394" y="79456"/>
                      <a:pt x="-1394" y="87820"/>
                      <a:pt x="4182" y="93396"/>
                    </a:cubicBezTo>
                    <a:cubicBezTo>
                      <a:pt x="6970" y="96184"/>
                      <a:pt x="9758" y="96184"/>
                      <a:pt x="12546" y="96184"/>
                    </a:cubicBezTo>
                    <a:cubicBezTo>
                      <a:pt x="15334" y="96184"/>
                      <a:pt x="18122" y="96184"/>
                      <a:pt x="20909" y="93396"/>
                    </a:cubicBezTo>
                    <a:lnTo>
                      <a:pt x="90608" y="23697"/>
                    </a:lnTo>
                    <a:cubicBezTo>
                      <a:pt x="96184" y="18122"/>
                      <a:pt x="96184" y="9758"/>
                      <a:pt x="90608" y="4182"/>
                    </a:cubicBezTo>
                    <a:cubicBezTo>
                      <a:pt x="85032" y="-1394"/>
                      <a:pt x="79456" y="-1394"/>
                      <a:pt x="73880" y="4182"/>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30" name="Freeform: Shape 29">
                <a:extLst>
                  <a:ext uri="{FF2B5EF4-FFF2-40B4-BE49-F238E27FC236}">
                    <a16:creationId xmlns:a16="http://schemas.microsoft.com/office/drawing/2014/main" id="{1DD67F9F-EA26-4763-B1A5-50A3149B29A3}"/>
                  </a:ext>
                </a:extLst>
              </p:cNvPr>
              <p:cNvSpPr/>
              <p:nvPr/>
            </p:nvSpPr>
            <p:spPr>
              <a:xfrm>
                <a:off x="3025050" y="6130773"/>
                <a:ext cx="97577" cy="96183"/>
              </a:xfrm>
              <a:custGeom>
                <a:avLst/>
                <a:gdLst>
                  <a:gd name="connsiteX0" fmla="*/ 85032 w 97577"/>
                  <a:gd name="connsiteY0" fmla="*/ 96184 h 96183"/>
                  <a:gd name="connsiteX1" fmla="*/ 93396 w 97577"/>
                  <a:gd name="connsiteY1" fmla="*/ 93396 h 96183"/>
                  <a:gd name="connsiteX2" fmla="*/ 93396 w 97577"/>
                  <a:gd name="connsiteY2" fmla="*/ 73880 h 96183"/>
                  <a:gd name="connsiteX3" fmla="*/ 23697 w 97577"/>
                  <a:gd name="connsiteY3" fmla="*/ 4182 h 96183"/>
                  <a:gd name="connsiteX4" fmla="*/ 4182 w 97577"/>
                  <a:gd name="connsiteY4" fmla="*/ 4182 h 96183"/>
                  <a:gd name="connsiteX5" fmla="*/ 4182 w 97577"/>
                  <a:gd name="connsiteY5" fmla="*/ 23697 h 96183"/>
                  <a:gd name="connsiteX6" fmla="*/ 73880 w 97577"/>
                  <a:gd name="connsiteY6" fmla="*/ 93396 h 96183"/>
                  <a:gd name="connsiteX7" fmla="*/ 85032 w 97577"/>
                  <a:gd name="connsiteY7" fmla="*/ 96184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77" h="96183">
                    <a:moveTo>
                      <a:pt x="85032" y="96184"/>
                    </a:moveTo>
                    <a:cubicBezTo>
                      <a:pt x="87820" y="96184"/>
                      <a:pt x="90608" y="96184"/>
                      <a:pt x="93396" y="93396"/>
                    </a:cubicBezTo>
                    <a:cubicBezTo>
                      <a:pt x="98972" y="87820"/>
                      <a:pt x="98972" y="79456"/>
                      <a:pt x="93396" y="73880"/>
                    </a:cubicBezTo>
                    <a:lnTo>
                      <a:pt x="23697" y="4182"/>
                    </a:lnTo>
                    <a:cubicBezTo>
                      <a:pt x="18122" y="-1394"/>
                      <a:pt x="9758" y="-1394"/>
                      <a:pt x="4182" y="4182"/>
                    </a:cubicBezTo>
                    <a:cubicBezTo>
                      <a:pt x="-1394" y="9758"/>
                      <a:pt x="-1394" y="18122"/>
                      <a:pt x="4182" y="23697"/>
                    </a:cubicBezTo>
                    <a:lnTo>
                      <a:pt x="73880" y="93396"/>
                    </a:lnTo>
                    <a:cubicBezTo>
                      <a:pt x="79456" y="93396"/>
                      <a:pt x="82244" y="96184"/>
                      <a:pt x="85032" y="96184"/>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31" name="Freeform: Shape 30">
                <a:extLst>
                  <a:ext uri="{FF2B5EF4-FFF2-40B4-BE49-F238E27FC236}">
                    <a16:creationId xmlns:a16="http://schemas.microsoft.com/office/drawing/2014/main" id="{6E635D65-625A-4748-BB68-7592DE0C4BC0}"/>
                  </a:ext>
                </a:extLst>
              </p:cNvPr>
              <p:cNvSpPr/>
              <p:nvPr/>
            </p:nvSpPr>
            <p:spPr>
              <a:xfrm>
                <a:off x="2967898" y="6265988"/>
                <a:ext cx="181215" cy="27879"/>
              </a:xfrm>
              <a:custGeom>
                <a:avLst/>
                <a:gdLst>
                  <a:gd name="connsiteX0" fmla="*/ 167276 w 181215"/>
                  <a:gd name="connsiteY0" fmla="*/ 0 h 27879"/>
                  <a:gd name="connsiteX1" fmla="*/ 13940 w 181215"/>
                  <a:gd name="connsiteY1" fmla="*/ 0 h 27879"/>
                  <a:gd name="connsiteX2" fmla="*/ 0 w 181215"/>
                  <a:gd name="connsiteY2" fmla="*/ 13940 h 27879"/>
                  <a:gd name="connsiteX3" fmla="*/ 13940 w 181215"/>
                  <a:gd name="connsiteY3" fmla="*/ 27879 h 27879"/>
                  <a:gd name="connsiteX4" fmla="*/ 167276 w 181215"/>
                  <a:gd name="connsiteY4" fmla="*/ 27879 h 27879"/>
                  <a:gd name="connsiteX5" fmla="*/ 181216 w 181215"/>
                  <a:gd name="connsiteY5" fmla="*/ 13940 h 27879"/>
                  <a:gd name="connsiteX6" fmla="*/ 167276 w 181215"/>
                  <a:gd name="connsiteY6" fmla="*/ 0 h 2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15" h="27879">
                    <a:moveTo>
                      <a:pt x="167276" y="0"/>
                    </a:moveTo>
                    <a:lnTo>
                      <a:pt x="13940" y="0"/>
                    </a:lnTo>
                    <a:cubicBezTo>
                      <a:pt x="5576" y="0"/>
                      <a:pt x="0" y="5576"/>
                      <a:pt x="0" y="13940"/>
                    </a:cubicBezTo>
                    <a:cubicBezTo>
                      <a:pt x="0" y="22303"/>
                      <a:pt x="5576" y="27879"/>
                      <a:pt x="13940" y="27879"/>
                    </a:cubicBezTo>
                    <a:lnTo>
                      <a:pt x="167276" y="27879"/>
                    </a:lnTo>
                    <a:cubicBezTo>
                      <a:pt x="175640" y="27879"/>
                      <a:pt x="181216" y="22303"/>
                      <a:pt x="181216" y="13940"/>
                    </a:cubicBezTo>
                    <a:cubicBezTo>
                      <a:pt x="181216" y="5576"/>
                      <a:pt x="172852" y="0"/>
                      <a:pt x="167276" y="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32" name="Freeform: Shape 31">
                <a:extLst>
                  <a:ext uri="{FF2B5EF4-FFF2-40B4-BE49-F238E27FC236}">
                    <a16:creationId xmlns:a16="http://schemas.microsoft.com/office/drawing/2014/main" id="{A23A8208-950A-4847-B721-D10D655F9241}"/>
                  </a:ext>
                </a:extLst>
              </p:cNvPr>
              <p:cNvSpPr/>
              <p:nvPr/>
            </p:nvSpPr>
            <p:spPr>
              <a:xfrm>
                <a:off x="3231358" y="6331505"/>
                <a:ext cx="94789" cy="96183"/>
              </a:xfrm>
              <a:custGeom>
                <a:avLst/>
                <a:gdLst>
                  <a:gd name="connsiteX0" fmla="*/ 23697 w 94789"/>
                  <a:gd name="connsiteY0" fmla="*/ 4182 h 96183"/>
                  <a:gd name="connsiteX1" fmla="*/ 4182 w 94789"/>
                  <a:gd name="connsiteY1" fmla="*/ 4182 h 96183"/>
                  <a:gd name="connsiteX2" fmla="*/ 4182 w 94789"/>
                  <a:gd name="connsiteY2" fmla="*/ 23697 h 96183"/>
                  <a:gd name="connsiteX3" fmla="*/ 73880 w 94789"/>
                  <a:gd name="connsiteY3" fmla="*/ 93396 h 96183"/>
                  <a:gd name="connsiteX4" fmla="*/ 82244 w 94789"/>
                  <a:gd name="connsiteY4" fmla="*/ 96184 h 96183"/>
                  <a:gd name="connsiteX5" fmla="*/ 90608 w 94789"/>
                  <a:gd name="connsiteY5" fmla="*/ 93396 h 96183"/>
                  <a:gd name="connsiteX6" fmla="*/ 90608 w 94789"/>
                  <a:gd name="connsiteY6" fmla="*/ 73880 h 96183"/>
                  <a:gd name="connsiteX7" fmla="*/ 23697 w 94789"/>
                  <a:gd name="connsiteY7" fmla="*/ 4182 h 9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89" h="96183">
                    <a:moveTo>
                      <a:pt x="23697" y="4182"/>
                    </a:moveTo>
                    <a:cubicBezTo>
                      <a:pt x="18122" y="-1394"/>
                      <a:pt x="9758" y="-1394"/>
                      <a:pt x="4182" y="4182"/>
                    </a:cubicBezTo>
                    <a:cubicBezTo>
                      <a:pt x="-1394" y="9758"/>
                      <a:pt x="-1394" y="18122"/>
                      <a:pt x="4182" y="23697"/>
                    </a:cubicBezTo>
                    <a:lnTo>
                      <a:pt x="73880" y="93396"/>
                    </a:lnTo>
                    <a:cubicBezTo>
                      <a:pt x="76668" y="96184"/>
                      <a:pt x="79456" y="96184"/>
                      <a:pt x="82244" y="96184"/>
                    </a:cubicBezTo>
                    <a:cubicBezTo>
                      <a:pt x="85032" y="96184"/>
                      <a:pt x="87820" y="96184"/>
                      <a:pt x="90608" y="93396"/>
                    </a:cubicBezTo>
                    <a:cubicBezTo>
                      <a:pt x="96184" y="87820"/>
                      <a:pt x="96184" y="79456"/>
                      <a:pt x="90608" y="73880"/>
                    </a:cubicBezTo>
                    <a:lnTo>
                      <a:pt x="23697" y="4182"/>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33" name="Freeform: Shape 32">
                <a:extLst>
                  <a:ext uri="{FF2B5EF4-FFF2-40B4-BE49-F238E27FC236}">
                    <a16:creationId xmlns:a16="http://schemas.microsoft.com/office/drawing/2014/main" id="{0039CAEB-8D32-443A-8588-D37FB18E84D1}"/>
                  </a:ext>
                </a:extLst>
              </p:cNvPr>
              <p:cNvSpPr/>
              <p:nvPr/>
            </p:nvSpPr>
            <p:spPr>
              <a:xfrm>
                <a:off x="3231358" y="6127986"/>
                <a:ext cx="97577" cy="97338"/>
              </a:xfrm>
              <a:custGeom>
                <a:avLst/>
                <a:gdLst>
                  <a:gd name="connsiteX0" fmla="*/ 23697 w 97577"/>
                  <a:gd name="connsiteY0" fmla="*/ 93396 h 97338"/>
                  <a:gd name="connsiteX1" fmla="*/ 93396 w 97577"/>
                  <a:gd name="connsiteY1" fmla="*/ 23697 h 97338"/>
                  <a:gd name="connsiteX2" fmla="*/ 93396 w 97577"/>
                  <a:gd name="connsiteY2" fmla="*/ 4182 h 97338"/>
                  <a:gd name="connsiteX3" fmla="*/ 73880 w 97577"/>
                  <a:gd name="connsiteY3" fmla="*/ 4182 h 97338"/>
                  <a:gd name="connsiteX4" fmla="*/ 4182 w 97577"/>
                  <a:gd name="connsiteY4" fmla="*/ 73880 h 97338"/>
                  <a:gd name="connsiteX5" fmla="*/ 4182 w 97577"/>
                  <a:gd name="connsiteY5" fmla="*/ 93396 h 97338"/>
                  <a:gd name="connsiteX6" fmla="*/ 12546 w 97577"/>
                  <a:gd name="connsiteY6" fmla="*/ 96184 h 97338"/>
                  <a:gd name="connsiteX7" fmla="*/ 23697 w 97577"/>
                  <a:gd name="connsiteY7" fmla="*/ 93396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577" h="97338">
                    <a:moveTo>
                      <a:pt x="23697" y="93396"/>
                    </a:moveTo>
                    <a:lnTo>
                      <a:pt x="93396" y="23697"/>
                    </a:lnTo>
                    <a:cubicBezTo>
                      <a:pt x="98972" y="18122"/>
                      <a:pt x="98972" y="9758"/>
                      <a:pt x="93396" y="4182"/>
                    </a:cubicBezTo>
                    <a:cubicBezTo>
                      <a:pt x="87820" y="-1394"/>
                      <a:pt x="79456" y="-1394"/>
                      <a:pt x="73880" y="4182"/>
                    </a:cubicBezTo>
                    <a:lnTo>
                      <a:pt x="4182" y="73880"/>
                    </a:lnTo>
                    <a:cubicBezTo>
                      <a:pt x="-1394" y="79456"/>
                      <a:pt x="-1394" y="87820"/>
                      <a:pt x="4182" y="93396"/>
                    </a:cubicBezTo>
                    <a:cubicBezTo>
                      <a:pt x="6970" y="96184"/>
                      <a:pt x="9758" y="96184"/>
                      <a:pt x="12546" y="96184"/>
                    </a:cubicBezTo>
                    <a:cubicBezTo>
                      <a:pt x="18122" y="98972"/>
                      <a:pt x="20909" y="96184"/>
                      <a:pt x="23697" y="93396"/>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34" name="Freeform: Shape 33">
                <a:extLst>
                  <a:ext uri="{FF2B5EF4-FFF2-40B4-BE49-F238E27FC236}">
                    <a16:creationId xmlns:a16="http://schemas.microsoft.com/office/drawing/2014/main" id="{6B13F553-2C84-44C9-BA84-0FE978ED0E9E}"/>
                  </a:ext>
                </a:extLst>
              </p:cNvPr>
              <p:cNvSpPr/>
              <p:nvPr/>
            </p:nvSpPr>
            <p:spPr>
              <a:xfrm>
                <a:off x="3207660" y="6265988"/>
                <a:ext cx="181215" cy="27879"/>
              </a:xfrm>
              <a:custGeom>
                <a:avLst/>
                <a:gdLst>
                  <a:gd name="connsiteX0" fmla="*/ 167276 w 181215"/>
                  <a:gd name="connsiteY0" fmla="*/ 0 h 27879"/>
                  <a:gd name="connsiteX1" fmla="*/ 13940 w 181215"/>
                  <a:gd name="connsiteY1" fmla="*/ 0 h 27879"/>
                  <a:gd name="connsiteX2" fmla="*/ 0 w 181215"/>
                  <a:gd name="connsiteY2" fmla="*/ 13940 h 27879"/>
                  <a:gd name="connsiteX3" fmla="*/ 13940 w 181215"/>
                  <a:gd name="connsiteY3" fmla="*/ 27879 h 27879"/>
                  <a:gd name="connsiteX4" fmla="*/ 167276 w 181215"/>
                  <a:gd name="connsiteY4" fmla="*/ 27879 h 27879"/>
                  <a:gd name="connsiteX5" fmla="*/ 181216 w 181215"/>
                  <a:gd name="connsiteY5" fmla="*/ 13940 h 27879"/>
                  <a:gd name="connsiteX6" fmla="*/ 167276 w 181215"/>
                  <a:gd name="connsiteY6" fmla="*/ 0 h 2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15" h="27879">
                    <a:moveTo>
                      <a:pt x="167276" y="0"/>
                    </a:moveTo>
                    <a:lnTo>
                      <a:pt x="13940" y="0"/>
                    </a:lnTo>
                    <a:cubicBezTo>
                      <a:pt x="5576" y="0"/>
                      <a:pt x="0" y="5576"/>
                      <a:pt x="0" y="13940"/>
                    </a:cubicBezTo>
                    <a:cubicBezTo>
                      <a:pt x="0" y="22303"/>
                      <a:pt x="5576" y="27879"/>
                      <a:pt x="13940" y="27879"/>
                    </a:cubicBezTo>
                    <a:lnTo>
                      <a:pt x="167276" y="27879"/>
                    </a:lnTo>
                    <a:cubicBezTo>
                      <a:pt x="175640" y="27879"/>
                      <a:pt x="181216" y="22303"/>
                      <a:pt x="181216" y="13940"/>
                    </a:cubicBezTo>
                    <a:cubicBezTo>
                      <a:pt x="178428" y="5576"/>
                      <a:pt x="172852" y="0"/>
                      <a:pt x="167276" y="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grpSp>
        <p:grpSp>
          <p:nvGrpSpPr>
            <p:cNvPr id="12" name="Graphic 2598">
              <a:extLst>
                <a:ext uri="{FF2B5EF4-FFF2-40B4-BE49-F238E27FC236}">
                  <a16:creationId xmlns:a16="http://schemas.microsoft.com/office/drawing/2014/main" id="{FCBCEC4E-D1FD-4F3F-BD16-1AF3A0C1AF09}"/>
                </a:ext>
              </a:extLst>
            </p:cNvPr>
            <p:cNvGrpSpPr/>
            <p:nvPr/>
          </p:nvGrpSpPr>
          <p:grpSpPr>
            <a:xfrm>
              <a:off x="6151719" y="5893801"/>
              <a:ext cx="1020385" cy="1130505"/>
              <a:chOff x="6151719" y="5893801"/>
              <a:chExt cx="1020385" cy="1130505"/>
            </a:xfrm>
            <a:solidFill>
              <a:srgbClr val="666666"/>
            </a:solidFill>
          </p:grpSpPr>
          <p:sp>
            <p:nvSpPr>
              <p:cNvPr id="20" name="Freeform: Shape 19">
                <a:extLst>
                  <a:ext uri="{FF2B5EF4-FFF2-40B4-BE49-F238E27FC236}">
                    <a16:creationId xmlns:a16="http://schemas.microsoft.com/office/drawing/2014/main" id="{A1616303-B248-4746-BD8E-065B9B3DF809}"/>
                  </a:ext>
                </a:extLst>
              </p:cNvPr>
              <p:cNvSpPr/>
              <p:nvPr/>
            </p:nvSpPr>
            <p:spPr>
              <a:xfrm>
                <a:off x="6327361" y="6126592"/>
                <a:ext cx="669104" cy="669104"/>
              </a:xfrm>
              <a:custGeom>
                <a:avLst/>
                <a:gdLst>
                  <a:gd name="connsiteX0" fmla="*/ 669105 w 669104"/>
                  <a:gd name="connsiteY0" fmla="*/ 334552 h 669104"/>
                  <a:gd name="connsiteX1" fmla="*/ 334552 w 669104"/>
                  <a:gd name="connsiteY1" fmla="*/ 0 h 669104"/>
                  <a:gd name="connsiteX2" fmla="*/ 0 w 669104"/>
                  <a:gd name="connsiteY2" fmla="*/ 334552 h 669104"/>
                  <a:gd name="connsiteX3" fmla="*/ 334552 w 669104"/>
                  <a:gd name="connsiteY3" fmla="*/ 669105 h 669104"/>
                  <a:gd name="connsiteX4" fmla="*/ 669105 w 669104"/>
                  <a:gd name="connsiteY4" fmla="*/ 334552 h 669104"/>
                  <a:gd name="connsiteX5" fmla="*/ 33455 w 669104"/>
                  <a:gd name="connsiteY5" fmla="*/ 334552 h 669104"/>
                  <a:gd name="connsiteX6" fmla="*/ 334552 w 669104"/>
                  <a:gd name="connsiteY6" fmla="*/ 33455 h 669104"/>
                  <a:gd name="connsiteX7" fmla="*/ 635649 w 669104"/>
                  <a:gd name="connsiteY7" fmla="*/ 334552 h 669104"/>
                  <a:gd name="connsiteX8" fmla="*/ 334552 w 669104"/>
                  <a:gd name="connsiteY8" fmla="*/ 635649 h 669104"/>
                  <a:gd name="connsiteX9" fmla="*/ 33455 w 669104"/>
                  <a:gd name="connsiteY9" fmla="*/ 334552 h 6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9104" h="669104">
                    <a:moveTo>
                      <a:pt x="669105" y="334552"/>
                    </a:moveTo>
                    <a:cubicBezTo>
                      <a:pt x="669105" y="150548"/>
                      <a:pt x="518556" y="0"/>
                      <a:pt x="334552" y="0"/>
                    </a:cubicBezTo>
                    <a:cubicBezTo>
                      <a:pt x="150548" y="0"/>
                      <a:pt x="0" y="150548"/>
                      <a:pt x="0" y="334552"/>
                    </a:cubicBezTo>
                    <a:cubicBezTo>
                      <a:pt x="0" y="518556"/>
                      <a:pt x="150548" y="669105"/>
                      <a:pt x="334552" y="669105"/>
                    </a:cubicBezTo>
                    <a:cubicBezTo>
                      <a:pt x="518556" y="669105"/>
                      <a:pt x="669105" y="518556"/>
                      <a:pt x="669105" y="334552"/>
                    </a:cubicBezTo>
                    <a:close/>
                    <a:moveTo>
                      <a:pt x="33455" y="334552"/>
                    </a:moveTo>
                    <a:cubicBezTo>
                      <a:pt x="33455" y="167276"/>
                      <a:pt x="170064" y="33455"/>
                      <a:pt x="334552" y="33455"/>
                    </a:cubicBezTo>
                    <a:cubicBezTo>
                      <a:pt x="501828" y="33455"/>
                      <a:pt x="635649" y="170064"/>
                      <a:pt x="635649" y="334552"/>
                    </a:cubicBezTo>
                    <a:cubicBezTo>
                      <a:pt x="635649" y="501828"/>
                      <a:pt x="499040" y="635649"/>
                      <a:pt x="334552" y="635649"/>
                    </a:cubicBezTo>
                    <a:cubicBezTo>
                      <a:pt x="167276" y="638437"/>
                      <a:pt x="33455" y="501828"/>
                      <a:pt x="33455" y="334552"/>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1" name="Freeform: Shape 20">
                <a:extLst>
                  <a:ext uri="{FF2B5EF4-FFF2-40B4-BE49-F238E27FC236}">
                    <a16:creationId xmlns:a16="http://schemas.microsoft.com/office/drawing/2014/main" id="{72E909C2-3465-42E3-90B7-1458AC864260}"/>
                  </a:ext>
                </a:extLst>
              </p:cNvPr>
              <p:cNvSpPr/>
              <p:nvPr/>
            </p:nvSpPr>
            <p:spPr>
              <a:xfrm>
                <a:off x="6647973" y="6444416"/>
                <a:ext cx="524131" cy="579890"/>
              </a:xfrm>
              <a:custGeom>
                <a:avLst/>
                <a:gdLst>
                  <a:gd name="connsiteX0" fmla="*/ 524132 w 524131"/>
                  <a:gd name="connsiteY0" fmla="*/ 16728 h 579890"/>
                  <a:gd name="connsiteX1" fmla="*/ 507404 w 524131"/>
                  <a:gd name="connsiteY1" fmla="*/ 0 h 579890"/>
                  <a:gd name="connsiteX2" fmla="*/ 490676 w 524131"/>
                  <a:gd name="connsiteY2" fmla="*/ 16728 h 579890"/>
                  <a:gd name="connsiteX3" fmla="*/ 50183 w 524131"/>
                  <a:gd name="connsiteY3" fmla="*/ 493465 h 579890"/>
                  <a:gd name="connsiteX4" fmla="*/ 78062 w 524131"/>
                  <a:gd name="connsiteY4" fmla="*/ 465585 h 579890"/>
                  <a:gd name="connsiteX5" fmla="*/ 78062 w 524131"/>
                  <a:gd name="connsiteY5" fmla="*/ 443282 h 579890"/>
                  <a:gd name="connsiteX6" fmla="*/ 55759 w 524131"/>
                  <a:gd name="connsiteY6" fmla="*/ 443282 h 579890"/>
                  <a:gd name="connsiteX7" fmla="*/ 2788 w 524131"/>
                  <a:gd name="connsiteY7" fmla="*/ 499041 h 579890"/>
                  <a:gd name="connsiteX8" fmla="*/ 2788 w 524131"/>
                  <a:gd name="connsiteY8" fmla="*/ 501828 h 579890"/>
                  <a:gd name="connsiteX9" fmla="*/ 0 w 524131"/>
                  <a:gd name="connsiteY9" fmla="*/ 504616 h 579890"/>
                  <a:gd name="connsiteX10" fmla="*/ 0 w 524131"/>
                  <a:gd name="connsiteY10" fmla="*/ 507404 h 579890"/>
                  <a:gd name="connsiteX11" fmla="*/ 0 w 524131"/>
                  <a:gd name="connsiteY11" fmla="*/ 510192 h 579890"/>
                  <a:gd name="connsiteX12" fmla="*/ 0 w 524131"/>
                  <a:gd name="connsiteY12" fmla="*/ 510192 h 579890"/>
                  <a:gd name="connsiteX13" fmla="*/ 0 w 524131"/>
                  <a:gd name="connsiteY13" fmla="*/ 510192 h 579890"/>
                  <a:gd name="connsiteX14" fmla="*/ 0 w 524131"/>
                  <a:gd name="connsiteY14" fmla="*/ 512980 h 579890"/>
                  <a:gd name="connsiteX15" fmla="*/ 0 w 524131"/>
                  <a:gd name="connsiteY15" fmla="*/ 515768 h 579890"/>
                  <a:gd name="connsiteX16" fmla="*/ 2788 w 524131"/>
                  <a:gd name="connsiteY16" fmla="*/ 518556 h 579890"/>
                  <a:gd name="connsiteX17" fmla="*/ 5576 w 524131"/>
                  <a:gd name="connsiteY17" fmla="*/ 521344 h 579890"/>
                  <a:gd name="connsiteX18" fmla="*/ 5576 w 524131"/>
                  <a:gd name="connsiteY18" fmla="*/ 521344 h 579890"/>
                  <a:gd name="connsiteX19" fmla="*/ 61335 w 524131"/>
                  <a:gd name="connsiteY19" fmla="*/ 574315 h 579890"/>
                  <a:gd name="connsiteX20" fmla="*/ 72486 w 524131"/>
                  <a:gd name="connsiteY20" fmla="*/ 579891 h 579890"/>
                  <a:gd name="connsiteX21" fmla="*/ 83638 w 524131"/>
                  <a:gd name="connsiteY21" fmla="*/ 574315 h 579890"/>
                  <a:gd name="connsiteX22" fmla="*/ 83638 w 524131"/>
                  <a:gd name="connsiteY22" fmla="*/ 552011 h 579890"/>
                  <a:gd name="connsiteX23" fmla="*/ 52971 w 524131"/>
                  <a:gd name="connsiteY23" fmla="*/ 524132 h 579890"/>
                  <a:gd name="connsiteX24" fmla="*/ 524132 w 524131"/>
                  <a:gd name="connsiteY24" fmla="*/ 16728 h 5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4131" h="579890">
                    <a:moveTo>
                      <a:pt x="524132" y="16728"/>
                    </a:moveTo>
                    <a:cubicBezTo>
                      <a:pt x="524132" y="8364"/>
                      <a:pt x="518556" y="0"/>
                      <a:pt x="507404" y="0"/>
                    </a:cubicBezTo>
                    <a:cubicBezTo>
                      <a:pt x="499040" y="0"/>
                      <a:pt x="490676" y="5576"/>
                      <a:pt x="490676" y="16728"/>
                    </a:cubicBezTo>
                    <a:cubicBezTo>
                      <a:pt x="490676" y="267642"/>
                      <a:pt x="295521" y="473949"/>
                      <a:pt x="50183" y="493465"/>
                    </a:cubicBezTo>
                    <a:lnTo>
                      <a:pt x="78062" y="465585"/>
                    </a:lnTo>
                    <a:cubicBezTo>
                      <a:pt x="83638" y="460009"/>
                      <a:pt x="83638" y="448858"/>
                      <a:pt x="78062" y="443282"/>
                    </a:cubicBezTo>
                    <a:cubicBezTo>
                      <a:pt x="72486" y="437706"/>
                      <a:pt x="61335" y="437706"/>
                      <a:pt x="55759" y="443282"/>
                    </a:cubicBezTo>
                    <a:lnTo>
                      <a:pt x="2788" y="499041"/>
                    </a:lnTo>
                    <a:cubicBezTo>
                      <a:pt x="2788" y="499041"/>
                      <a:pt x="2788" y="499041"/>
                      <a:pt x="2788" y="501828"/>
                    </a:cubicBezTo>
                    <a:cubicBezTo>
                      <a:pt x="2788" y="501828"/>
                      <a:pt x="0" y="504616"/>
                      <a:pt x="0" y="504616"/>
                    </a:cubicBezTo>
                    <a:cubicBezTo>
                      <a:pt x="0" y="504616"/>
                      <a:pt x="0" y="507404"/>
                      <a:pt x="0" y="507404"/>
                    </a:cubicBezTo>
                    <a:cubicBezTo>
                      <a:pt x="0" y="507404"/>
                      <a:pt x="0" y="510192"/>
                      <a:pt x="0" y="510192"/>
                    </a:cubicBezTo>
                    <a:cubicBezTo>
                      <a:pt x="0" y="510192"/>
                      <a:pt x="0" y="510192"/>
                      <a:pt x="0" y="510192"/>
                    </a:cubicBezTo>
                    <a:cubicBezTo>
                      <a:pt x="0" y="510192"/>
                      <a:pt x="0" y="510192"/>
                      <a:pt x="0" y="510192"/>
                    </a:cubicBezTo>
                    <a:cubicBezTo>
                      <a:pt x="0" y="510192"/>
                      <a:pt x="0" y="512980"/>
                      <a:pt x="0" y="512980"/>
                    </a:cubicBezTo>
                    <a:cubicBezTo>
                      <a:pt x="0" y="512980"/>
                      <a:pt x="0" y="515768"/>
                      <a:pt x="0" y="515768"/>
                    </a:cubicBezTo>
                    <a:cubicBezTo>
                      <a:pt x="0" y="515768"/>
                      <a:pt x="0" y="518556"/>
                      <a:pt x="2788" y="518556"/>
                    </a:cubicBezTo>
                    <a:cubicBezTo>
                      <a:pt x="2788" y="518556"/>
                      <a:pt x="2788" y="521344"/>
                      <a:pt x="5576" y="521344"/>
                    </a:cubicBezTo>
                    <a:cubicBezTo>
                      <a:pt x="5576" y="521344"/>
                      <a:pt x="5576" y="521344"/>
                      <a:pt x="5576" y="521344"/>
                    </a:cubicBezTo>
                    <a:lnTo>
                      <a:pt x="61335" y="574315"/>
                    </a:lnTo>
                    <a:cubicBezTo>
                      <a:pt x="64122" y="577103"/>
                      <a:pt x="66910" y="579891"/>
                      <a:pt x="72486" y="579891"/>
                    </a:cubicBezTo>
                    <a:cubicBezTo>
                      <a:pt x="75274" y="579891"/>
                      <a:pt x="80850" y="577103"/>
                      <a:pt x="83638" y="574315"/>
                    </a:cubicBezTo>
                    <a:cubicBezTo>
                      <a:pt x="89214" y="568739"/>
                      <a:pt x="89214" y="557587"/>
                      <a:pt x="83638" y="552011"/>
                    </a:cubicBezTo>
                    <a:lnTo>
                      <a:pt x="52971" y="524132"/>
                    </a:lnTo>
                    <a:cubicBezTo>
                      <a:pt x="315036" y="507404"/>
                      <a:pt x="524132" y="287158"/>
                      <a:pt x="524132" y="16728"/>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2" name="Freeform: Shape 21">
                <a:extLst>
                  <a:ext uri="{FF2B5EF4-FFF2-40B4-BE49-F238E27FC236}">
                    <a16:creationId xmlns:a16="http://schemas.microsoft.com/office/drawing/2014/main" id="{6EA95198-7F60-427A-B562-634D3EDAB2D1}"/>
                  </a:ext>
                </a:extLst>
              </p:cNvPr>
              <p:cNvSpPr/>
              <p:nvPr/>
            </p:nvSpPr>
            <p:spPr>
              <a:xfrm>
                <a:off x="6151721" y="5896587"/>
                <a:ext cx="549223" cy="584072"/>
              </a:xfrm>
              <a:custGeom>
                <a:avLst/>
                <a:gdLst>
                  <a:gd name="connsiteX0" fmla="*/ 465585 w 549223"/>
                  <a:gd name="connsiteY0" fmla="*/ 115699 h 584072"/>
                  <a:gd name="connsiteX1" fmla="*/ 465585 w 549223"/>
                  <a:gd name="connsiteY1" fmla="*/ 138003 h 584072"/>
                  <a:gd name="connsiteX2" fmla="*/ 476737 w 549223"/>
                  <a:gd name="connsiteY2" fmla="*/ 143579 h 584072"/>
                  <a:gd name="connsiteX3" fmla="*/ 487889 w 549223"/>
                  <a:gd name="connsiteY3" fmla="*/ 138003 h 584072"/>
                  <a:gd name="connsiteX4" fmla="*/ 543648 w 549223"/>
                  <a:gd name="connsiteY4" fmla="*/ 82244 h 584072"/>
                  <a:gd name="connsiteX5" fmla="*/ 549223 w 549223"/>
                  <a:gd name="connsiteY5" fmla="*/ 71092 h 584072"/>
                  <a:gd name="connsiteX6" fmla="*/ 543648 w 549223"/>
                  <a:gd name="connsiteY6" fmla="*/ 59941 h 584072"/>
                  <a:gd name="connsiteX7" fmla="*/ 487889 w 549223"/>
                  <a:gd name="connsiteY7" fmla="*/ 4182 h 584072"/>
                  <a:gd name="connsiteX8" fmla="*/ 465585 w 549223"/>
                  <a:gd name="connsiteY8" fmla="*/ 4182 h 584072"/>
                  <a:gd name="connsiteX9" fmla="*/ 465585 w 549223"/>
                  <a:gd name="connsiteY9" fmla="*/ 26485 h 584072"/>
                  <a:gd name="connsiteX10" fmla="*/ 493465 w 549223"/>
                  <a:gd name="connsiteY10" fmla="*/ 57153 h 584072"/>
                  <a:gd name="connsiteX11" fmla="*/ 0 w 549223"/>
                  <a:gd name="connsiteY11" fmla="*/ 567345 h 584072"/>
                  <a:gd name="connsiteX12" fmla="*/ 16727 w 549223"/>
                  <a:gd name="connsiteY12" fmla="*/ 584073 h 584072"/>
                  <a:gd name="connsiteX13" fmla="*/ 33455 w 549223"/>
                  <a:gd name="connsiteY13" fmla="*/ 567345 h 584072"/>
                  <a:gd name="connsiteX14" fmla="*/ 493465 w 549223"/>
                  <a:gd name="connsiteY14" fmla="*/ 90608 h 584072"/>
                  <a:gd name="connsiteX15" fmla="*/ 465585 w 549223"/>
                  <a:gd name="connsiteY15" fmla="*/ 115699 h 58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223" h="584072">
                    <a:moveTo>
                      <a:pt x="465585" y="115699"/>
                    </a:moveTo>
                    <a:cubicBezTo>
                      <a:pt x="460009" y="121275"/>
                      <a:pt x="460009" y="132427"/>
                      <a:pt x="465585" y="138003"/>
                    </a:cubicBezTo>
                    <a:cubicBezTo>
                      <a:pt x="468373" y="140791"/>
                      <a:pt x="473949" y="143579"/>
                      <a:pt x="476737" y="143579"/>
                    </a:cubicBezTo>
                    <a:cubicBezTo>
                      <a:pt x="479525" y="143579"/>
                      <a:pt x="485101" y="140791"/>
                      <a:pt x="487889" y="138003"/>
                    </a:cubicBezTo>
                    <a:lnTo>
                      <a:pt x="543648" y="82244"/>
                    </a:lnTo>
                    <a:cubicBezTo>
                      <a:pt x="546435" y="79456"/>
                      <a:pt x="549223" y="76668"/>
                      <a:pt x="549223" y="71092"/>
                    </a:cubicBezTo>
                    <a:cubicBezTo>
                      <a:pt x="549223" y="68304"/>
                      <a:pt x="546435" y="62729"/>
                      <a:pt x="543648" y="59941"/>
                    </a:cubicBezTo>
                    <a:lnTo>
                      <a:pt x="487889" y="4182"/>
                    </a:lnTo>
                    <a:cubicBezTo>
                      <a:pt x="482313" y="-1394"/>
                      <a:pt x="471161" y="-1394"/>
                      <a:pt x="465585" y="4182"/>
                    </a:cubicBezTo>
                    <a:cubicBezTo>
                      <a:pt x="460009" y="9758"/>
                      <a:pt x="460009" y="20910"/>
                      <a:pt x="465585" y="26485"/>
                    </a:cubicBezTo>
                    <a:lnTo>
                      <a:pt x="493465" y="57153"/>
                    </a:lnTo>
                    <a:cubicBezTo>
                      <a:pt x="220247" y="65516"/>
                      <a:pt x="0" y="291339"/>
                      <a:pt x="0" y="567345"/>
                    </a:cubicBezTo>
                    <a:cubicBezTo>
                      <a:pt x="0" y="575709"/>
                      <a:pt x="5576" y="584073"/>
                      <a:pt x="16727" y="584073"/>
                    </a:cubicBezTo>
                    <a:cubicBezTo>
                      <a:pt x="25091" y="584073"/>
                      <a:pt x="33455" y="578497"/>
                      <a:pt x="33455" y="567345"/>
                    </a:cubicBezTo>
                    <a:cubicBezTo>
                      <a:pt x="33455" y="310855"/>
                      <a:pt x="236975" y="98972"/>
                      <a:pt x="493465" y="90608"/>
                    </a:cubicBezTo>
                    <a:lnTo>
                      <a:pt x="465585" y="115699"/>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3" name="Freeform: Shape 22">
                <a:extLst>
                  <a:ext uri="{FF2B5EF4-FFF2-40B4-BE49-F238E27FC236}">
                    <a16:creationId xmlns:a16="http://schemas.microsoft.com/office/drawing/2014/main" id="{69DF5C5E-5E11-4F0F-8731-920C10BC941F}"/>
                  </a:ext>
                </a:extLst>
              </p:cNvPr>
              <p:cNvSpPr/>
              <p:nvPr/>
            </p:nvSpPr>
            <p:spPr>
              <a:xfrm>
                <a:off x="6645185" y="6243685"/>
                <a:ext cx="284369" cy="234186"/>
              </a:xfrm>
              <a:custGeom>
                <a:avLst/>
                <a:gdLst>
                  <a:gd name="connsiteX0" fmla="*/ 267642 w 284369"/>
                  <a:gd name="connsiteY0" fmla="*/ 234187 h 234186"/>
                  <a:gd name="connsiteX1" fmla="*/ 284369 w 284369"/>
                  <a:gd name="connsiteY1" fmla="*/ 217459 h 234186"/>
                  <a:gd name="connsiteX2" fmla="*/ 267642 w 284369"/>
                  <a:gd name="connsiteY2" fmla="*/ 200731 h 234186"/>
                  <a:gd name="connsiteX3" fmla="*/ 33455 w 284369"/>
                  <a:gd name="connsiteY3" fmla="*/ 200731 h 234186"/>
                  <a:gd name="connsiteX4" fmla="*/ 33455 w 284369"/>
                  <a:gd name="connsiteY4" fmla="*/ 16728 h 234186"/>
                  <a:gd name="connsiteX5" fmla="*/ 16728 w 284369"/>
                  <a:gd name="connsiteY5" fmla="*/ 0 h 234186"/>
                  <a:gd name="connsiteX6" fmla="*/ 0 w 284369"/>
                  <a:gd name="connsiteY6" fmla="*/ 16728 h 234186"/>
                  <a:gd name="connsiteX7" fmla="*/ 0 w 284369"/>
                  <a:gd name="connsiteY7" fmla="*/ 214671 h 234186"/>
                  <a:gd name="connsiteX8" fmla="*/ 16728 w 284369"/>
                  <a:gd name="connsiteY8" fmla="*/ 231399 h 234186"/>
                  <a:gd name="connsiteX9" fmla="*/ 267642 w 284369"/>
                  <a:gd name="connsiteY9" fmla="*/ 231399 h 23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69" h="234186">
                    <a:moveTo>
                      <a:pt x="267642" y="234187"/>
                    </a:moveTo>
                    <a:cubicBezTo>
                      <a:pt x="276006" y="234187"/>
                      <a:pt x="284369" y="228611"/>
                      <a:pt x="284369" y="217459"/>
                    </a:cubicBezTo>
                    <a:cubicBezTo>
                      <a:pt x="284369" y="209095"/>
                      <a:pt x="278794" y="200731"/>
                      <a:pt x="267642" y="200731"/>
                    </a:cubicBezTo>
                    <a:lnTo>
                      <a:pt x="33455" y="200731"/>
                    </a:lnTo>
                    <a:lnTo>
                      <a:pt x="33455" y="16728"/>
                    </a:lnTo>
                    <a:cubicBezTo>
                      <a:pt x="33455" y="8364"/>
                      <a:pt x="27879" y="0"/>
                      <a:pt x="16728" y="0"/>
                    </a:cubicBezTo>
                    <a:cubicBezTo>
                      <a:pt x="8364" y="0"/>
                      <a:pt x="0" y="5576"/>
                      <a:pt x="0" y="16728"/>
                    </a:cubicBezTo>
                    <a:lnTo>
                      <a:pt x="0" y="214671"/>
                    </a:lnTo>
                    <a:cubicBezTo>
                      <a:pt x="0" y="223035"/>
                      <a:pt x="5576" y="231399"/>
                      <a:pt x="16728" y="231399"/>
                    </a:cubicBezTo>
                    <a:lnTo>
                      <a:pt x="267642" y="231399"/>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4" name="Freeform: Shape 23">
                <a:extLst>
                  <a:ext uri="{FF2B5EF4-FFF2-40B4-BE49-F238E27FC236}">
                    <a16:creationId xmlns:a16="http://schemas.microsoft.com/office/drawing/2014/main" id="{D5A881B3-D528-4375-A79D-C701BA576571}"/>
                  </a:ext>
                </a:extLst>
              </p:cNvPr>
              <p:cNvSpPr/>
              <p:nvPr/>
            </p:nvSpPr>
            <p:spPr>
              <a:xfrm>
                <a:off x="6151719" y="5893801"/>
                <a:ext cx="549222" cy="584073"/>
              </a:xfrm>
              <a:custGeom>
                <a:avLst/>
                <a:gdLst>
                  <a:gd name="connsiteX0" fmla="*/ 465585 w 549223"/>
                  <a:gd name="connsiteY0" fmla="*/ 115699 h 584072"/>
                  <a:gd name="connsiteX1" fmla="*/ 465585 w 549223"/>
                  <a:gd name="connsiteY1" fmla="*/ 138003 h 584072"/>
                  <a:gd name="connsiteX2" fmla="*/ 476737 w 549223"/>
                  <a:gd name="connsiteY2" fmla="*/ 143579 h 584072"/>
                  <a:gd name="connsiteX3" fmla="*/ 487889 w 549223"/>
                  <a:gd name="connsiteY3" fmla="*/ 138003 h 584072"/>
                  <a:gd name="connsiteX4" fmla="*/ 543648 w 549223"/>
                  <a:gd name="connsiteY4" fmla="*/ 82244 h 584072"/>
                  <a:gd name="connsiteX5" fmla="*/ 549223 w 549223"/>
                  <a:gd name="connsiteY5" fmla="*/ 71092 h 584072"/>
                  <a:gd name="connsiteX6" fmla="*/ 543648 w 549223"/>
                  <a:gd name="connsiteY6" fmla="*/ 59941 h 584072"/>
                  <a:gd name="connsiteX7" fmla="*/ 487889 w 549223"/>
                  <a:gd name="connsiteY7" fmla="*/ 4182 h 584072"/>
                  <a:gd name="connsiteX8" fmla="*/ 465585 w 549223"/>
                  <a:gd name="connsiteY8" fmla="*/ 4182 h 584072"/>
                  <a:gd name="connsiteX9" fmla="*/ 465585 w 549223"/>
                  <a:gd name="connsiteY9" fmla="*/ 26485 h 584072"/>
                  <a:gd name="connsiteX10" fmla="*/ 493465 w 549223"/>
                  <a:gd name="connsiteY10" fmla="*/ 57153 h 584072"/>
                  <a:gd name="connsiteX11" fmla="*/ 0 w 549223"/>
                  <a:gd name="connsiteY11" fmla="*/ 567345 h 584072"/>
                  <a:gd name="connsiteX12" fmla="*/ 16727 w 549223"/>
                  <a:gd name="connsiteY12" fmla="*/ 584073 h 584072"/>
                  <a:gd name="connsiteX13" fmla="*/ 33455 w 549223"/>
                  <a:gd name="connsiteY13" fmla="*/ 567345 h 584072"/>
                  <a:gd name="connsiteX14" fmla="*/ 493465 w 549223"/>
                  <a:gd name="connsiteY14" fmla="*/ 90608 h 584072"/>
                  <a:gd name="connsiteX15" fmla="*/ 465585 w 549223"/>
                  <a:gd name="connsiteY15" fmla="*/ 115699 h 584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9223" h="584072">
                    <a:moveTo>
                      <a:pt x="465585" y="115699"/>
                    </a:moveTo>
                    <a:cubicBezTo>
                      <a:pt x="460009" y="121275"/>
                      <a:pt x="460009" y="132427"/>
                      <a:pt x="465585" y="138003"/>
                    </a:cubicBezTo>
                    <a:cubicBezTo>
                      <a:pt x="468373" y="140791"/>
                      <a:pt x="473949" y="143579"/>
                      <a:pt x="476737" y="143579"/>
                    </a:cubicBezTo>
                    <a:cubicBezTo>
                      <a:pt x="479525" y="143579"/>
                      <a:pt x="485101" y="140791"/>
                      <a:pt x="487889" y="138003"/>
                    </a:cubicBezTo>
                    <a:lnTo>
                      <a:pt x="543648" y="82244"/>
                    </a:lnTo>
                    <a:cubicBezTo>
                      <a:pt x="546435" y="79456"/>
                      <a:pt x="549223" y="76668"/>
                      <a:pt x="549223" y="71092"/>
                    </a:cubicBezTo>
                    <a:cubicBezTo>
                      <a:pt x="549223" y="68304"/>
                      <a:pt x="546435" y="62729"/>
                      <a:pt x="543648" y="59941"/>
                    </a:cubicBezTo>
                    <a:lnTo>
                      <a:pt x="487889" y="4182"/>
                    </a:lnTo>
                    <a:cubicBezTo>
                      <a:pt x="482313" y="-1394"/>
                      <a:pt x="471161" y="-1394"/>
                      <a:pt x="465585" y="4182"/>
                    </a:cubicBezTo>
                    <a:cubicBezTo>
                      <a:pt x="460009" y="9758"/>
                      <a:pt x="460009" y="20910"/>
                      <a:pt x="465585" y="26485"/>
                    </a:cubicBezTo>
                    <a:lnTo>
                      <a:pt x="493465" y="57153"/>
                    </a:lnTo>
                    <a:cubicBezTo>
                      <a:pt x="220247" y="65516"/>
                      <a:pt x="0" y="291339"/>
                      <a:pt x="0" y="567345"/>
                    </a:cubicBezTo>
                    <a:cubicBezTo>
                      <a:pt x="0" y="575709"/>
                      <a:pt x="5576" y="584073"/>
                      <a:pt x="16727" y="584073"/>
                    </a:cubicBezTo>
                    <a:cubicBezTo>
                      <a:pt x="25091" y="584073"/>
                      <a:pt x="33455" y="578497"/>
                      <a:pt x="33455" y="567345"/>
                    </a:cubicBezTo>
                    <a:cubicBezTo>
                      <a:pt x="33455" y="310855"/>
                      <a:pt x="236975" y="98972"/>
                      <a:pt x="493465" y="90608"/>
                    </a:cubicBezTo>
                    <a:lnTo>
                      <a:pt x="465585" y="115699"/>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25" name="Freeform: Shape 24">
                <a:extLst>
                  <a:ext uri="{FF2B5EF4-FFF2-40B4-BE49-F238E27FC236}">
                    <a16:creationId xmlns:a16="http://schemas.microsoft.com/office/drawing/2014/main" id="{9FBE854F-F895-4B75-95DE-A94181221FB6}"/>
                  </a:ext>
                </a:extLst>
              </p:cNvPr>
              <p:cNvSpPr/>
              <p:nvPr/>
            </p:nvSpPr>
            <p:spPr>
              <a:xfrm>
                <a:off x="6645182" y="6240898"/>
                <a:ext cx="284368" cy="234186"/>
              </a:xfrm>
              <a:custGeom>
                <a:avLst/>
                <a:gdLst>
                  <a:gd name="connsiteX0" fmla="*/ 267642 w 284369"/>
                  <a:gd name="connsiteY0" fmla="*/ 234187 h 234186"/>
                  <a:gd name="connsiteX1" fmla="*/ 284369 w 284369"/>
                  <a:gd name="connsiteY1" fmla="*/ 217459 h 234186"/>
                  <a:gd name="connsiteX2" fmla="*/ 267642 w 284369"/>
                  <a:gd name="connsiteY2" fmla="*/ 200731 h 234186"/>
                  <a:gd name="connsiteX3" fmla="*/ 33455 w 284369"/>
                  <a:gd name="connsiteY3" fmla="*/ 200731 h 234186"/>
                  <a:gd name="connsiteX4" fmla="*/ 33455 w 284369"/>
                  <a:gd name="connsiteY4" fmla="*/ 16728 h 234186"/>
                  <a:gd name="connsiteX5" fmla="*/ 16728 w 284369"/>
                  <a:gd name="connsiteY5" fmla="*/ 0 h 234186"/>
                  <a:gd name="connsiteX6" fmla="*/ 0 w 284369"/>
                  <a:gd name="connsiteY6" fmla="*/ 16728 h 234186"/>
                  <a:gd name="connsiteX7" fmla="*/ 0 w 284369"/>
                  <a:gd name="connsiteY7" fmla="*/ 214671 h 234186"/>
                  <a:gd name="connsiteX8" fmla="*/ 16728 w 284369"/>
                  <a:gd name="connsiteY8" fmla="*/ 231399 h 234186"/>
                  <a:gd name="connsiteX9" fmla="*/ 267642 w 284369"/>
                  <a:gd name="connsiteY9" fmla="*/ 231399 h 23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369" h="234186">
                    <a:moveTo>
                      <a:pt x="267642" y="234187"/>
                    </a:moveTo>
                    <a:cubicBezTo>
                      <a:pt x="276006" y="234187"/>
                      <a:pt x="284369" y="228611"/>
                      <a:pt x="284369" y="217459"/>
                    </a:cubicBezTo>
                    <a:cubicBezTo>
                      <a:pt x="284369" y="209095"/>
                      <a:pt x="278794" y="200731"/>
                      <a:pt x="267642" y="200731"/>
                    </a:cubicBezTo>
                    <a:lnTo>
                      <a:pt x="33455" y="200731"/>
                    </a:lnTo>
                    <a:lnTo>
                      <a:pt x="33455" y="16728"/>
                    </a:lnTo>
                    <a:cubicBezTo>
                      <a:pt x="33455" y="8364"/>
                      <a:pt x="27879" y="0"/>
                      <a:pt x="16728" y="0"/>
                    </a:cubicBezTo>
                    <a:cubicBezTo>
                      <a:pt x="8364" y="0"/>
                      <a:pt x="0" y="5576"/>
                      <a:pt x="0" y="16728"/>
                    </a:cubicBezTo>
                    <a:lnTo>
                      <a:pt x="0" y="214671"/>
                    </a:lnTo>
                    <a:cubicBezTo>
                      <a:pt x="0" y="223035"/>
                      <a:pt x="5576" y="231399"/>
                      <a:pt x="16728" y="231399"/>
                    </a:cubicBezTo>
                    <a:lnTo>
                      <a:pt x="267642" y="231399"/>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grpSp>
        <p:grpSp>
          <p:nvGrpSpPr>
            <p:cNvPr id="13" name="Graphic 2598">
              <a:extLst>
                <a:ext uri="{FF2B5EF4-FFF2-40B4-BE49-F238E27FC236}">
                  <a16:creationId xmlns:a16="http://schemas.microsoft.com/office/drawing/2014/main" id="{6589572D-6374-421D-AA18-1E90724B3C0A}"/>
                </a:ext>
              </a:extLst>
            </p:cNvPr>
            <p:cNvGrpSpPr/>
            <p:nvPr/>
          </p:nvGrpSpPr>
          <p:grpSpPr>
            <a:xfrm>
              <a:off x="9550215" y="6065257"/>
              <a:ext cx="1190448" cy="791773"/>
              <a:chOff x="9550215" y="6065257"/>
              <a:chExt cx="1190448" cy="791773"/>
            </a:xfrm>
            <a:solidFill>
              <a:srgbClr val="666666"/>
            </a:solidFill>
          </p:grpSpPr>
          <p:sp>
            <p:nvSpPr>
              <p:cNvPr id="18" name="Freeform: Shape 17">
                <a:extLst>
                  <a:ext uri="{FF2B5EF4-FFF2-40B4-BE49-F238E27FC236}">
                    <a16:creationId xmlns:a16="http://schemas.microsoft.com/office/drawing/2014/main" id="{DDEC761D-CF79-455C-9C5E-2D92751E2D76}"/>
                  </a:ext>
                </a:extLst>
              </p:cNvPr>
              <p:cNvSpPr/>
              <p:nvPr/>
            </p:nvSpPr>
            <p:spPr>
              <a:xfrm>
                <a:off x="9550215" y="6065257"/>
                <a:ext cx="791773" cy="791773"/>
              </a:xfrm>
              <a:custGeom>
                <a:avLst/>
                <a:gdLst>
                  <a:gd name="connsiteX0" fmla="*/ 429342 w 791773"/>
                  <a:gd name="connsiteY0" fmla="*/ 791774 h 791773"/>
                  <a:gd name="connsiteX1" fmla="*/ 359644 w 791773"/>
                  <a:gd name="connsiteY1" fmla="*/ 791774 h 791773"/>
                  <a:gd name="connsiteX2" fmla="*/ 317825 w 791773"/>
                  <a:gd name="connsiteY2" fmla="*/ 749955 h 791773"/>
                  <a:gd name="connsiteX3" fmla="*/ 317825 w 791773"/>
                  <a:gd name="connsiteY3" fmla="*/ 736015 h 791773"/>
                  <a:gd name="connsiteX4" fmla="*/ 303885 w 791773"/>
                  <a:gd name="connsiteY4" fmla="*/ 719287 h 791773"/>
                  <a:gd name="connsiteX5" fmla="*/ 228610 w 791773"/>
                  <a:gd name="connsiteY5" fmla="*/ 688620 h 791773"/>
                  <a:gd name="connsiteX6" fmla="*/ 206307 w 791773"/>
                  <a:gd name="connsiteY6" fmla="*/ 691408 h 791773"/>
                  <a:gd name="connsiteX7" fmla="*/ 197943 w 791773"/>
                  <a:gd name="connsiteY7" fmla="*/ 699772 h 791773"/>
                  <a:gd name="connsiteX8" fmla="*/ 139397 w 791773"/>
                  <a:gd name="connsiteY8" fmla="*/ 699772 h 791773"/>
                  <a:gd name="connsiteX9" fmla="*/ 92002 w 791773"/>
                  <a:gd name="connsiteY9" fmla="*/ 652377 h 791773"/>
                  <a:gd name="connsiteX10" fmla="*/ 92002 w 791773"/>
                  <a:gd name="connsiteY10" fmla="*/ 593830 h 791773"/>
                  <a:gd name="connsiteX11" fmla="*/ 100365 w 791773"/>
                  <a:gd name="connsiteY11" fmla="*/ 585467 h 791773"/>
                  <a:gd name="connsiteX12" fmla="*/ 103153 w 791773"/>
                  <a:gd name="connsiteY12" fmla="*/ 563163 h 791773"/>
                  <a:gd name="connsiteX13" fmla="*/ 72486 w 791773"/>
                  <a:gd name="connsiteY13" fmla="*/ 487889 h 791773"/>
                  <a:gd name="connsiteX14" fmla="*/ 55759 w 791773"/>
                  <a:gd name="connsiteY14" fmla="*/ 473949 h 791773"/>
                  <a:gd name="connsiteX15" fmla="*/ 41819 w 791773"/>
                  <a:gd name="connsiteY15" fmla="*/ 473949 h 791773"/>
                  <a:gd name="connsiteX16" fmla="*/ 0 w 791773"/>
                  <a:gd name="connsiteY16" fmla="*/ 432130 h 791773"/>
                  <a:gd name="connsiteX17" fmla="*/ 0 w 791773"/>
                  <a:gd name="connsiteY17" fmla="*/ 362432 h 791773"/>
                  <a:gd name="connsiteX18" fmla="*/ 41819 w 791773"/>
                  <a:gd name="connsiteY18" fmla="*/ 320613 h 791773"/>
                  <a:gd name="connsiteX19" fmla="*/ 55759 w 791773"/>
                  <a:gd name="connsiteY19" fmla="*/ 320613 h 791773"/>
                  <a:gd name="connsiteX20" fmla="*/ 72486 w 791773"/>
                  <a:gd name="connsiteY20" fmla="*/ 306673 h 791773"/>
                  <a:gd name="connsiteX21" fmla="*/ 103153 w 791773"/>
                  <a:gd name="connsiteY21" fmla="*/ 231399 h 791773"/>
                  <a:gd name="connsiteX22" fmla="*/ 100365 w 791773"/>
                  <a:gd name="connsiteY22" fmla="*/ 209095 h 791773"/>
                  <a:gd name="connsiteX23" fmla="*/ 92002 w 791773"/>
                  <a:gd name="connsiteY23" fmla="*/ 200731 h 791773"/>
                  <a:gd name="connsiteX24" fmla="*/ 92002 w 791773"/>
                  <a:gd name="connsiteY24" fmla="*/ 142185 h 791773"/>
                  <a:gd name="connsiteX25" fmla="*/ 139397 w 791773"/>
                  <a:gd name="connsiteY25" fmla="*/ 94790 h 791773"/>
                  <a:gd name="connsiteX26" fmla="*/ 197943 w 791773"/>
                  <a:gd name="connsiteY26" fmla="*/ 94790 h 791773"/>
                  <a:gd name="connsiteX27" fmla="*/ 206307 w 791773"/>
                  <a:gd name="connsiteY27" fmla="*/ 103154 h 791773"/>
                  <a:gd name="connsiteX28" fmla="*/ 228610 w 791773"/>
                  <a:gd name="connsiteY28" fmla="*/ 105942 h 791773"/>
                  <a:gd name="connsiteX29" fmla="*/ 303885 w 791773"/>
                  <a:gd name="connsiteY29" fmla="*/ 75274 h 791773"/>
                  <a:gd name="connsiteX30" fmla="*/ 317825 w 791773"/>
                  <a:gd name="connsiteY30" fmla="*/ 58547 h 791773"/>
                  <a:gd name="connsiteX31" fmla="*/ 317825 w 791773"/>
                  <a:gd name="connsiteY31" fmla="*/ 41819 h 791773"/>
                  <a:gd name="connsiteX32" fmla="*/ 359644 w 791773"/>
                  <a:gd name="connsiteY32" fmla="*/ 0 h 791773"/>
                  <a:gd name="connsiteX33" fmla="*/ 429342 w 791773"/>
                  <a:gd name="connsiteY33" fmla="*/ 0 h 791773"/>
                  <a:gd name="connsiteX34" fmla="*/ 471161 w 791773"/>
                  <a:gd name="connsiteY34" fmla="*/ 41819 h 791773"/>
                  <a:gd name="connsiteX35" fmla="*/ 471161 w 791773"/>
                  <a:gd name="connsiteY35" fmla="*/ 55759 h 791773"/>
                  <a:gd name="connsiteX36" fmla="*/ 485101 w 791773"/>
                  <a:gd name="connsiteY36" fmla="*/ 72486 h 791773"/>
                  <a:gd name="connsiteX37" fmla="*/ 560374 w 791773"/>
                  <a:gd name="connsiteY37" fmla="*/ 103154 h 791773"/>
                  <a:gd name="connsiteX38" fmla="*/ 582678 w 791773"/>
                  <a:gd name="connsiteY38" fmla="*/ 100366 h 791773"/>
                  <a:gd name="connsiteX39" fmla="*/ 591042 w 791773"/>
                  <a:gd name="connsiteY39" fmla="*/ 92002 h 791773"/>
                  <a:gd name="connsiteX40" fmla="*/ 649589 w 791773"/>
                  <a:gd name="connsiteY40" fmla="*/ 92002 h 791773"/>
                  <a:gd name="connsiteX41" fmla="*/ 696984 w 791773"/>
                  <a:gd name="connsiteY41" fmla="*/ 139397 h 791773"/>
                  <a:gd name="connsiteX42" fmla="*/ 696984 w 791773"/>
                  <a:gd name="connsiteY42" fmla="*/ 197943 h 791773"/>
                  <a:gd name="connsiteX43" fmla="*/ 691408 w 791773"/>
                  <a:gd name="connsiteY43" fmla="*/ 209095 h 791773"/>
                  <a:gd name="connsiteX44" fmla="*/ 688620 w 791773"/>
                  <a:gd name="connsiteY44" fmla="*/ 231399 h 791773"/>
                  <a:gd name="connsiteX45" fmla="*/ 719287 w 791773"/>
                  <a:gd name="connsiteY45" fmla="*/ 306673 h 791773"/>
                  <a:gd name="connsiteX46" fmla="*/ 736015 w 791773"/>
                  <a:gd name="connsiteY46" fmla="*/ 320613 h 791773"/>
                  <a:gd name="connsiteX47" fmla="*/ 749955 w 791773"/>
                  <a:gd name="connsiteY47" fmla="*/ 320613 h 791773"/>
                  <a:gd name="connsiteX48" fmla="*/ 791774 w 791773"/>
                  <a:gd name="connsiteY48" fmla="*/ 362432 h 791773"/>
                  <a:gd name="connsiteX49" fmla="*/ 791774 w 791773"/>
                  <a:gd name="connsiteY49" fmla="*/ 432130 h 791773"/>
                  <a:gd name="connsiteX50" fmla="*/ 749955 w 791773"/>
                  <a:gd name="connsiteY50" fmla="*/ 473949 h 791773"/>
                  <a:gd name="connsiteX51" fmla="*/ 736015 w 791773"/>
                  <a:gd name="connsiteY51" fmla="*/ 473949 h 791773"/>
                  <a:gd name="connsiteX52" fmla="*/ 719287 w 791773"/>
                  <a:gd name="connsiteY52" fmla="*/ 487889 h 791773"/>
                  <a:gd name="connsiteX53" fmla="*/ 688620 w 791773"/>
                  <a:gd name="connsiteY53" fmla="*/ 563163 h 791773"/>
                  <a:gd name="connsiteX54" fmla="*/ 691408 w 791773"/>
                  <a:gd name="connsiteY54" fmla="*/ 585467 h 791773"/>
                  <a:gd name="connsiteX55" fmla="*/ 699771 w 791773"/>
                  <a:gd name="connsiteY55" fmla="*/ 593830 h 791773"/>
                  <a:gd name="connsiteX56" fmla="*/ 699771 w 791773"/>
                  <a:gd name="connsiteY56" fmla="*/ 652377 h 791773"/>
                  <a:gd name="connsiteX57" fmla="*/ 652377 w 791773"/>
                  <a:gd name="connsiteY57" fmla="*/ 699772 h 791773"/>
                  <a:gd name="connsiteX58" fmla="*/ 593830 w 791773"/>
                  <a:gd name="connsiteY58" fmla="*/ 699772 h 791773"/>
                  <a:gd name="connsiteX59" fmla="*/ 585467 w 791773"/>
                  <a:gd name="connsiteY59" fmla="*/ 691408 h 791773"/>
                  <a:gd name="connsiteX60" fmla="*/ 563163 w 791773"/>
                  <a:gd name="connsiteY60" fmla="*/ 688620 h 791773"/>
                  <a:gd name="connsiteX61" fmla="*/ 487889 w 791773"/>
                  <a:gd name="connsiteY61" fmla="*/ 719287 h 791773"/>
                  <a:gd name="connsiteX62" fmla="*/ 473949 w 791773"/>
                  <a:gd name="connsiteY62" fmla="*/ 736015 h 791773"/>
                  <a:gd name="connsiteX63" fmla="*/ 473949 w 791773"/>
                  <a:gd name="connsiteY63" fmla="*/ 749955 h 791773"/>
                  <a:gd name="connsiteX64" fmla="*/ 429342 w 791773"/>
                  <a:gd name="connsiteY64" fmla="*/ 791774 h 791773"/>
                  <a:gd name="connsiteX65" fmla="*/ 220247 w 791773"/>
                  <a:gd name="connsiteY65" fmla="*/ 655165 h 791773"/>
                  <a:gd name="connsiteX66" fmla="*/ 245338 w 791773"/>
                  <a:gd name="connsiteY66" fmla="*/ 660741 h 791773"/>
                  <a:gd name="connsiteX67" fmla="*/ 312248 w 791773"/>
                  <a:gd name="connsiteY67" fmla="*/ 688620 h 791773"/>
                  <a:gd name="connsiteX68" fmla="*/ 348492 w 791773"/>
                  <a:gd name="connsiteY68" fmla="*/ 736015 h 791773"/>
                  <a:gd name="connsiteX69" fmla="*/ 348492 w 791773"/>
                  <a:gd name="connsiteY69" fmla="*/ 749955 h 791773"/>
                  <a:gd name="connsiteX70" fmla="*/ 359644 w 791773"/>
                  <a:gd name="connsiteY70" fmla="*/ 761107 h 791773"/>
                  <a:gd name="connsiteX71" fmla="*/ 429342 w 791773"/>
                  <a:gd name="connsiteY71" fmla="*/ 761107 h 791773"/>
                  <a:gd name="connsiteX72" fmla="*/ 440494 w 791773"/>
                  <a:gd name="connsiteY72" fmla="*/ 749955 h 791773"/>
                  <a:gd name="connsiteX73" fmla="*/ 440494 w 791773"/>
                  <a:gd name="connsiteY73" fmla="*/ 736015 h 791773"/>
                  <a:gd name="connsiteX74" fmla="*/ 476736 w 791773"/>
                  <a:gd name="connsiteY74" fmla="*/ 688620 h 791773"/>
                  <a:gd name="connsiteX75" fmla="*/ 543648 w 791773"/>
                  <a:gd name="connsiteY75" fmla="*/ 660741 h 791773"/>
                  <a:gd name="connsiteX76" fmla="*/ 602194 w 791773"/>
                  <a:gd name="connsiteY76" fmla="*/ 669105 h 791773"/>
                  <a:gd name="connsiteX77" fmla="*/ 610558 w 791773"/>
                  <a:gd name="connsiteY77" fmla="*/ 677468 h 791773"/>
                  <a:gd name="connsiteX78" fmla="*/ 627286 w 791773"/>
                  <a:gd name="connsiteY78" fmla="*/ 677468 h 791773"/>
                  <a:gd name="connsiteX79" fmla="*/ 674680 w 791773"/>
                  <a:gd name="connsiteY79" fmla="*/ 630074 h 791773"/>
                  <a:gd name="connsiteX80" fmla="*/ 674680 w 791773"/>
                  <a:gd name="connsiteY80" fmla="*/ 613346 h 791773"/>
                  <a:gd name="connsiteX81" fmla="*/ 666317 w 791773"/>
                  <a:gd name="connsiteY81" fmla="*/ 604982 h 791773"/>
                  <a:gd name="connsiteX82" fmla="*/ 657952 w 791773"/>
                  <a:gd name="connsiteY82" fmla="*/ 546435 h 791773"/>
                  <a:gd name="connsiteX83" fmla="*/ 685832 w 791773"/>
                  <a:gd name="connsiteY83" fmla="*/ 479525 h 791773"/>
                  <a:gd name="connsiteX84" fmla="*/ 733227 w 791773"/>
                  <a:gd name="connsiteY84" fmla="*/ 443282 h 791773"/>
                  <a:gd name="connsiteX85" fmla="*/ 747167 w 791773"/>
                  <a:gd name="connsiteY85" fmla="*/ 443282 h 791773"/>
                  <a:gd name="connsiteX86" fmla="*/ 758318 w 791773"/>
                  <a:gd name="connsiteY86" fmla="*/ 432130 h 791773"/>
                  <a:gd name="connsiteX87" fmla="*/ 758318 w 791773"/>
                  <a:gd name="connsiteY87" fmla="*/ 362432 h 791773"/>
                  <a:gd name="connsiteX88" fmla="*/ 747167 w 791773"/>
                  <a:gd name="connsiteY88" fmla="*/ 351280 h 791773"/>
                  <a:gd name="connsiteX89" fmla="*/ 733227 w 791773"/>
                  <a:gd name="connsiteY89" fmla="*/ 351280 h 791773"/>
                  <a:gd name="connsiteX90" fmla="*/ 685832 w 791773"/>
                  <a:gd name="connsiteY90" fmla="*/ 315037 h 791773"/>
                  <a:gd name="connsiteX91" fmla="*/ 657952 w 791773"/>
                  <a:gd name="connsiteY91" fmla="*/ 248126 h 791773"/>
                  <a:gd name="connsiteX92" fmla="*/ 666317 w 791773"/>
                  <a:gd name="connsiteY92" fmla="*/ 189580 h 791773"/>
                  <a:gd name="connsiteX93" fmla="*/ 674680 w 791773"/>
                  <a:gd name="connsiteY93" fmla="*/ 181216 h 791773"/>
                  <a:gd name="connsiteX94" fmla="*/ 674680 w 791773"/>
                  <a:gd name="connsiteY94" fmla="*/ 164488 h 791773"/>
                  <a:gd name="connsiteX95" fmla="*/ 627286 w 791773"/>
                  <a:gd name="connsiteY95" fmla="*/ 117093 h 791773"/>
                  <a:gd name="connsiteX96" fmla="*/ 610558 w 791773"/>
                  <a:gd name="connsiteY96" fmla="*/ 117093 h 791773"/>
                  <a:gd name="connsiteX97" fmla="*/ 602194 w 791773"/>
                  <a:gd name="connsiteY97" fmla="*/ 125457 h 791773"/>
                  <a:gd name="connsiteX98" fmla="*/ 543648 w 791773"/>
                  <a:gd name="connsiteY98" fmla="*/ 133821 h 791773"/>
                  <a:gd name="connsiteX99" fmla="*/ 476736 w 791773"/>
                  <a:gd name="connsiteY99" fmla="*/ 105942 h 791773"/>
                  <a:gd name="connsiteX100" fmla="*/ 440494 w 791773"/>
                  <a:gd name="connsiteY100" fmla="*/ 58547 h 791773"/>
                  <a:gd name="connsiteX101" fmla="*/ 440494 w 791773"/>
                  <a:gd name="connsiteY101" fmla="*/ 41819 h 791773"/>
                  <a:gd name="connsiteX102" fmla="*/ 429342 w 791773"/>
                  <a:gd name="connsiteY102" fmla="*/ 30667 h 791773"/>
                  <a:gd name="connsiteX103" fmla="*/ 359644 w 791773"/>
                  <a:gd name="connsiteY103" fmla="*/ 30667 h 791773"/>
                  <a:gd name="connsiteX104" fmla="*/ 348492 w 791773"/>
                  <a:gd name="connsiteY104" fmla="*/ 41819 h 791773"/>
                  <a:gd name="connsiteX105" fmla="*/ 348492 w 791773"/>
                  <a:gd name="connsiteY105" fmla="*/ 55759 h 791773"/>
                  <a:gd name="connsiteX106" fmla="*/ 312248 w 791773"/>
                  <a:gd name="connsiteY106" fmla="*/ 103154 h 791773"/>
                  <a:gd name="connsiteX107" fmla="*/ 245338 w 791773"/>
                  <a:gd name="connsiteY107" fmla="*/ 131033 h 791773"/>
                  <a:gd name="connsiteX108" fmla="*/ 186791 w 791773"/>
                  <a:gd name="connsiteY108" fmla="*/ 122669 h 791773"/>
                  <a:gd name="connsiteX109" fmla="*/ 178428 w 791773"/>
                  <a:gd name="connsiteY109" fmla="*/ 114305 h 791773"/>
                  <a:gd name="connsiteX110" fmla="*/ 161700 w 791773"/>
                  <a:gd name="connsiteY110" fmla="*/ 114305 h 791773"/>
                  <a:gd name="connsiteX111" fmla="*/ 114305 w 791773"/>
                  <a:gd name="connsiteY111" fmla="*/ 161700 h 791773"/>
                  <a:gd name="connsiteX112" fmla="*/ 114305 w 791773"/>
                  <a:gd name="connsiteY112" fmla="*/ 178428 h 791773"/>
                  <a:gd name="connsiteX113" fmla="*/ 122669 w 791773"/>
                  <a:gd name="connsiteY113" fmla="*/ 186792 h 791773"/>
                  <a:gd name="connsiteX114" fmla="*/ 131032 w 791773"/>
                  <a:gd name="connsiteY114" fmla="*/ 245338 h 791773"/>
                  <a:gd name="connsiteX115" fmla="*/ 103153 w 791773"/>
                  <a:gd name="connsiteY115" fmla="*/ 312249 h 791773"/>
                  <a:gd name="connsiteX116" fmla="*/ 55759 w 791773"/>
                  <a:gd name="connsiteY116" fmla="*/ 348492 h 791773"/>
                  <a:gd name="connsiteX117" fmla="*/ 41819 w 791773"/>
                  <a:gd name="connsiteY117" fmla="*/ 348492 h 791773"/>
                  <a:gd name="connsiteX118" fmla="*/ 30667 w 791773"/>
                  <a:gd name="connsiteY118" fmla="*/ 359644 h 791773"/>
                  <a:gd name="connsiteX119" fmla="*/ 30667 w 791773"/>
                  <a:gd name="connsiteY119" fmla="*/ 429342 h 791773"/>
                  <a:gd name="connsiteX120" fmla="*/ 41819 w 791773"/>
                  <a:gd name="connsiteY120" fmla="*/ 440494 h 791773"/>
                  <a:gd name="connsiteX121" fmla="*/ 55759 w 791773"/>
                  <a:gd name="connsiteY121" fmla="*/ 440494 h 791773"/>
                  <a:gd name="connsiteX122" fmla="*/ 103153 w 791773"/>
                  <a:gd name="connsiteY122" fmla="*/ 476737 h 791773"/>
                  <a:gd name="connsiteX123" fmla="*/ 131032 w 791773"/>
                  <a:gd name="connsiteY123" fmla="*/ 543648 h 791773"/>
                  <a:gd name="connsiteX124" fmla="*/ 122669 w 791773"/>
                  <a:gd name="connsiteY124" fmla="*/ 602194 h 791773"/>
                  <a:gd name="connsiteX125" fmla="*/ 114305 w 791773"/>
                  <a:gd name="connsiteY125" fmla="*/ 610558 h 791773"/>
                  <a:gd name="connsiteX126" fmla="*/ 114305 w 791773"/>
                  <a:gd name="connsiteY126" fmla="*/ 627286 h 791773"/>
                  <a:gd name="connsiteX127" fmla="*/ 161700 w 791773"/>
                  <a:gd name="connsiteY127" fmla="*/ 674681 h 791773"/>
                  <a:gd name="connsiteX128" fmla="*/ 178428 w 791773"/>
                  <a:gd name="connsiteY128" fmla="*/ 674681 h 791773"/>
                  <a:gd name="connsiteX129" fmla="*/ 186791 w 791773"/>
                  <a:gd name="connsiteY129" fmla="*/ 666317 h 791773"/>
                  <a:gd name="connsiteX130" fmla="*/ 220247 w 791773"/>
                  <a:gd name="connsiteY130" fmla="*/ 655165 h 791773"/>
                  <a:gd name="connsiteX131" fmla="*/ 395886 w 791773"/>
                  <a:gd name="connsiteY131" fmla="*/ 599406 h 791773"/>
                  <a:gd name="connsiteX132" fmla="*/ 192367 w 791773"/>
                  <a:gd name="connsiteY132" fmla="*/ 395887 h 791773"/>
                  <a:gd name="connsiteX133" fmla="*/ 395886 w 791773"/>
                  <a:gd name="connsiteY133" fmla="*/ 192368 h 791773"/>
                  <a:gd name="connsiteX134" fmla="*/ 599406 w 791773"/>
                  <a:gd name="connsiteY134" fmla="*/ 395887 h 791773"/>
                  <a:gd name="connsiteX135" fmla="*/ 395886 w 791773"/>
                  <a:gd name="connsiteY135" fmla="*/ 599406 h 791773"/>
                  <a:gd name="connsiteX136" fmla="*/ 395886 w 791773"/>
                  <a:gd name="connsiteY136" fmla="*/ 223035 h 791773"/>
                  <a:gd name="connsiteX137" fmla="*/ 223035 w 791773"/>
                  <a:gd name="connsiteY137" fmla="*/ 395887 h 791773"/>
                  <a:gd name="connsiteX138" fmla="*/ 395886 w 791773"/>
                  <a:gd name="connsiteY138" fmla="*/ 568739 h 791773"/>
                  <a:gd name="connsiteX139" fmla="*/ 568739 w 791773"/>
                  <a:gd name="connsiteY139" fmla="*/ 395887 h 791773"/>
                  <a:gd name="connsiteX140" fmla="*/ 395886 w 791773"/>
                  <a:gd name="connsiteY140" fmla="*/ 223035 h 79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91773" h="791773">
                    <a:moveTo>
                      <a:pt x="429342" y="791774"/>
                    </a:moveTo>
                    <a:lnTo>
                      <a:pt x="359644" y="791774"/>
                    </a:lnTo>
                    <a:cubicBezTo>
                      <a:pt x="337340" y="791774"/>
                      <a:pt x="317825" y="772258"/>
                      <a:pt x="317825" y="749955"/>
                    </a:cubicBezTo>
                    <a:lnTo>
                      <a:pt x="317825" y="736015"/>
                    </a:lnTo>
                    <a:cubicBezTo>
                      <a:pt x="317825" y="727651"/>
                      <a:pt x="312248" y="719287"/>
                      <a:pt x="303885" y="719287"/>
                    </a:cubicBezTo>
                    <a:cubicBezTo>
                      <a:pt x="278794" y="710924"/>
                      <a:pt x="253702" y="702560"/>
                      <a:pt x="228610" y="688620"/>
                    </a:cubicBezTo>
                    <a:cubicBezTo>
                      <a:pt x="220247" y="685832"/>
                      <a:pt x="211882" y="685832"/>
                      <a:pt x="206307" y="691408"/>
                    </a:cubicBezTo>
                    <a:lnTo>
                      <a:pt x="197943" y="699772"/>
                    </a:lnTo>
                    <a:cubicBezTo>
                      <a:pt x="181216" y="716500"/>
                      <a:pt x="153336" y="716500"/>
                      <a:pt x="139397" y="699772"/>
                    </a:cubicBezTo>
                    <a:lnTo>
                      <a:pt x="92002" y="652377"/>
                    </a:lnTo>
                    <a:cubicBezTo>
                      <a:pt x="75274" y="635649"/>
                      <a:pt x="75274" y="610558"/>
                      <a:pt x="92002" y="593830"/>
                    </a:cubicBezTo>
                    <a:lnTo>
                      <a:pt x="100365" y="585467"/>
                    </a:lnTo>
                    <a:cubicBezTo>
                      <a:pt x="105941" y="579891"/>
                      <a:pt x="108729" y="571527"/>
                      <a:pt x="103153" y="563163"/>
                    </a:cubicBezTo>
                    <a:cubicBezTo>
                      <a:pt x="89213" y="540860"/>
                      <a:pt x="78062" y="512980"/>
                      <a:pt x="72486" y="487889"/>
                    </a:cubicBezTo>
                    <a:cubicBezTo>
                      <a:pt x="69698" y="479525"/>
                      <a:pt x="64122" y="473949"/>
                      <a:pt x="55759" y="473949"/>
                    </a:cubicBezTo>
                    <a:lnTo>
                      <a:pt x="41819" y="473949"/>
                    </a:lnTo>
                    <a:cubicBezTo>
                      <a:pt x="19515" y="473949"/>
                      <a:pt x="0" y="454434"/>
                      <a:pt x="0" y="432130"/>
                    </a:cubicBezTo>
                    <a:lnTo>
                      <a:pt x="0" y="362432"/>
                    </a:lnTo>
                    <a:cubicBezTo>
                      <a:pt x="0" y="340128"/>
                      <a:pt x="19515" y="320613"/>
                      <a:pt x="41819" y="320613"/>
                    </a:cubicBezTo>
                    <a:lnTo>
                      <a:pt x="55759" y="320613"/>
                    </a:lnTo>
                    <a:cubicBezTo>
                      <a:pt x="64122" y="320613"/>
                      <a:pt x="72486" y="315037"/>
                      <a:pt x="72486" y="306673"/>
                    </a:cubicBezTo>
                    <a:cubicBezTo>
                      <a:pt x="80850" y="281582"/>
                      <a:pt x="89213" y="256490"/>
                      <a:pt x="103153" y="231399"/>
                    </a:cubicBezTo>
                    <a:cubicBezTo>
                      <a:pt x="105941" y="223035"/>
                      <a:pt x="105941" y="214671"/>
                      <a:pt x="100365" y="209095"/>
                    </a:cubicBezTo>
                    <a:lnTo>
                      <a:pt x="92002" y="200731"/>
                    </a:lnTo>
                    <a:cubicBezTo>
                      <a:pt x="75274" y="184004"/>
                      <a:pt x="75274" y="156124"/>
                      <a:pt x="92002" y="142185"/>
                    </a:cubicBezTo>
                    <a:lnTo>
                      <a:pt x="139397" y="94790"/>
                    </a:lnTo>
                    <a:cubicBezTo>
                      <a:pt x="156124" y="78062"/>
                      <a:pt x="184003" y="78062"/>
                      <a:pt x="197943" y="94790"/>
                    </a:cubicBezTo>
                    <a:lnTo>
                      <a:pt x="206307" y="103154"/>
                    </a:lnTo>
                    <a:cubicBezTo>
                      <a:pt x="211882" y="108730"/>
                      <a:pt x="220247" y="111517"/>
                      <a:pt x="228610" y="105942"/>
                    </a:cubicBezTo>
                    <a:cubicBezTo>
                      <a:pt x="250914" y="92002"/>
                      <a:pt x="278794" y="80850"/>
                      <a:pt x="303885" y="75274"/>
                    </a:cubicBezTo>
                    <a:cubicBezTo>
                      <a:pt x="312248" y="72486"/>
                      <a:pt x="317825" y="66911"/>
                      <a:pt x="317825" y="58547"/>
                    </a:cubicBezTo>
                    <a:lnTo>
                      <a:pt x="317825" y="41819"/>
                    </a:lnTo>
                    <a:cubicBezTo>
                      <a:pt x="317825" y="19516"/>
                      <a:pt x="337340" y="0"/>
                      <a:pt x="359644" y="0"/>
                    </a:cubicBezTo>
                    <a:lnTo>
                      <a:pt x="429342" y="0"/>
                    </a:lnTo>
                    <a:cubicBezTo>
                      <a:pt x="451645" y="0"/>
                      <a:pt x="471161" y="19516"/>
                      <a:pt x="471161" y="41819"/>
                    </a:cubicBezTo>
                    <a:lnTo>
                      <a:pt x="471161" y="55759"/>
                    </a:lnTo>
                    <a:cubicBezTo>
                      <a:pt x="471161" y="64123"/>
                      <a:pt x="476736" y="72486"/>
                      <a:pt x="485101" y="72486"/>
                    </a:cubicBezTo>
                    <a:cubicBezTo>
                      <a:pt x="510192" y="80850"/>
                      <a:pt x="535283" y="89214"/>
                      <a:pt x="560374" y="103154"/>
                    </a:cubicBezTo>
                    <a:cubicBezTo>
                      <a:pt x="568739" y="105942"/>
                      <a:pt x="577102" y="105942"/>
                      <a:pt x="582678" y="100366"/>
                    </a:cubicBezTo>
                    <a:lnTo>
                      <a:pt x="591042" y="92002"/>
                    </a:lnTo>
                    <a:cubicBezTo>
                      <a:pt x="607770" y="75274"/>
                      <a:pt x="635649" y="75274"/>
                      <a:pt x="649589" y="92002"/>
                    </a:cubicBezTo>
                    <a:lnTo>
                      <a:pt x="696984" y="139397"/>
                    </a:lnTo>
                    <a:cubicBezTo>
                      <a:pt x="713711" y="156124"/>
                      <a:pt x="713711" y="181216"/>
                      <a:pt x="696984" y="197943"/>
                    </a:cubicBezTo>
                    <a:lnTo>
                      <a:pt x="691408" y="209095"/>
                    </a:lnTo>
                    <a:cubicBezTo>
                      <a:pt x="685832" y="214671"/>
                      <a:pt x="683044" y="223035"/>
                      <a:pt x="688620" y="231399"/>
                    </a:cubicBezTo>
                    <a:cubicBezTo>
                      <a:pt x="702559" y="253702"/>
                      <a:pt x="713711" y="278794"/>
                      <a:pt x="719287" y="306673"/>
                    </a:cubicBezTo>
                    <a:cubicBezTo>
                      <a:pt x="722075" y="315037"/>
                      <a:pt x="727651" y="320613"/>
                      <a:pt x="736015" y="320613"/>
                    </a:cubicBezTo>
                    <a:lnTo>
                      <a:pt x="749955" y="320613"/>
                    </a:lnTo>
                    <a:cubicBezTo>
                      <a:pt x="772258" y="320613"/>
                      <a:pt x="791774" y="340128"/>
                      <a:pt x="791774" y="362432"/>
                    </a:cubicBezTo>
                    <a:lnTo>
                      <a:pt x="791774" y="432130"/>
                    </a:lnTo>
                    <a:cubicBezTo>
                      <a:pt x="791774" y="454434"/>
                      <a:pt x="772258" y="473949"/>
                      <a:pt x="749955" y="473949"/>
                    </a:cubicBezTo>
                    <a:lnTo>
                      <a:pt x="736015" y="473949"/>
                    </a:lnTo>
                    <a:cubicBezTo>
                      <a:pt x="727651" y="473949"/>
                      <a:pt x="719287" y="479525"/>
                      <a:pt x="719287" y="487889"/>
                    </a:cubicBezTo>
                    <a:cubicBezTo>
                      <a:pt x="710924" y="512980"/>
                      <a:pt x="702559" y="540860"/>
                      <a:pt x="688620" y="563163"/>
                    </a:cubicBezTo>
                    <a:cubicBezTo>
                      <a:pt x="685832" y="571527"/>
                      <a:pt x="685832" y="579891"/>
                      <a:pt x="691408" y="585467"/>
                    </a:cubicBezTo>
                    <a:lnTo>
                      <a:pt x="699771" y="593830"/>
                    </a:lnTo>
                    <a:cubicBezTo>
                      <a:pt x="716499" y="610558"/>
                      <a:pt x="716499" y="635649"/>
                      <a:pt x="699771" y="652377"/>
                    </a:cubicBezTo>
                    <a:lnTo>
                      <a:pt x="652377" y="699772"/>
                    </a:lnTo>
                    <a:cubicBezTo>
                      <a:pt x="635649" y="716500"/>
                      <a:pt x="607770" y="716500"/>
                      <a:pt x="593830" y="699772"/>
                    </a:cubicBezTo>
                    <a:lnTo>
                      <a:pt x="585467" y="691408"/>
                    </a:lnTo>
                    <a:cubicBezTo>
                      <a:pt x="579890" y="685832"/>
                      <a:pt x="571527" y="683044"/>
                      <a:pt x="563163" y="688620"/>
                    </a:cubicBezTo>
                    <a:cubicBezTo>
                      <a:pt x="540859" y="702560"/>
                      <a:pt x="512980" y="713712"/>
                      <a:pt x="487889" y="719287"/>
                    </a:cubicBezTo>
                    <a:cubicBezTo>
                      <a:pt x="479524" y="722075"/>
                      <a:pt x="473949" y="727651"/>
                      <a:pt x="473949" y="736015"/>
                    </a:cubicBezTo>
                    <a:lnTo>
                      <a:pt x="473949" y="749955"/>
                    </a:lnTo>
                    <a:cubicBezTo>
                      <a:pt x="471161" y="775046"/>
                      <a:pt x="451645" y="791774"/>
                      <a:pt x="429342" y="791774"/>
                    </a:cubicBezTo>
                    <a:close/>
                    <a:moveTo>
                      <a:pt x="220247" y="655165"/>
                    </a:moveTo>
                    <a:cubicBezTo>
                      <a:pt x="228610" y="655165"/>
                      <a:pt x="236975" y="657953"/>
                      <a:pt x="245338" y="660741"/>
                    </a:cubicBezTo>
                    <a:cubicBezTo>
                      <a:pt x="267641" y="671893"/>
                      <a:pt x="289945" y="683044"/>
                      <a:pt x="312248" y="688620"/>
                    </a:cubicBezTo>
                    <a:cubicBezTo>
                      <a:pt x="334552" y="694196"/>
                      <a:pt x="348492" y="713712"/>
                      <a:pt x="348492" y="736015"/>
                    </a:cubicBezTo>
                    <a:lnTo>
                      <a:pt x="348492" y="749955"/>
                    </a:lnTo>
                    <a:cubicBezTo>
                      <a:pt x="348492" y="755531"/>
                      <a:pt x="354067" y="761107"/>
                      <a:pt x="359644" y="761107"/>
                    </a:cubicBezTo>
                    <a:lnTo>
                      <a:pt x="429342" y="761107"/>
                    </a:lnTo>
                    <a:cubicBezTo>
                      <a:pt x="434917" y="761107"/>
                      <a:pt x="440494" y="755531"/>
                      <a:pt x="440494" y="749955"/>
                    </a:cubicBezTo>
                    <a:lnTo>
                      <a:pt x="440494" y="736015"/>
                    </a:lnTo>
                    <a:cubicBezTo>
                      <a:pt x="440494" y="713712"/>
                      <a:pt x="454433" y="694196"/>
                      <a:pt x="476736" y="688620"/>
                    </a:cubicBezTo>
                    <a:cubicBezTo>
                      <a:pt x="501828" y="683044"/>
                      <a:pt x="524132" y="671893"/>
                      <a:pt x="543648" y="660741"/>
                    </a:cubicBezTo>
                    <a:cubicBezTo>
                      <a:pt x="563163" y="649589"/>
                      <a:pt x="588254" y="652377"/>
                      <a:pt x="602194" y="669105"/>
                    </a:cubicBezTo>
                    <a:lnTo>
                      <a:pt x="610558" y="677468"/>
                    </a:lnTo>
                    <a:cubicBezTo>
                      <a:pt x="616133" y="683044"/>
                      <a:pt x="621709" y="683044"/>
                      <a:pt x="627286" y="677468"/>
                    </a:cubicBezTo>
                    <a:lnTo>
                      <a:pt x="674680" y="630074"/>
                    </a:lnTo>
                    <a:cubicBezTo>
                      <a:pt x="680256" y="624498"/>
                      <a:pt x="680256" y="618922"/>
                      <a:pt x="674680" y="613346"/>
                    </a:cubicBezTo>
                    <a:lnTo>
                      <a:pt x="666317" y="604982"/>
                    </a:lnTo>
                    <a:cubicBezTo>
                      <a:pt x="649589" y="588254"/>
                      <a:pt x="646801" y="565951"/>
                      <a:pt x="657952" y="546435"/>
                    </a:cubicBezTo>
                    <a:cubicBezTo>
                      <a:pt x="669105" y="524132"/>
                      <a:pt x="680256" y="501828"/>
                      <a:pt x="685832" y="479525"/>
                    </a:cubicBezTo>
                    <a:cubicBezTo>
                      <a:pt x="691408" y="457222"/>
                      <a:pt x="710924" y="443282"/>
                      <a:pt x="733227" y="443282"/>
                    </a:cubicBezTo>
                    <a:lnTo>
                      <a:pt x="747167" y="443282"/>
                    </a:lnTo>
                    <a:cubicBezTo>
                      <a:pt x="752743" y="443282"/>
                      <a:pt x="758318" y="437706"/>
                      <a:pt x="758318" y="432130"/>
                    </a:cubicBezTo>
                    <a:lnTo>
                      <a:pt x="758318" y="362432"/>
                    </a:lnTo>
                    <a:cubicBezTo>
                      <a:pt x="758318" y="356856"/>
                      <a:pt x="752743" y="351280"/>
                      <a:pt x="747167" y="351280"/>
                    </a:cubicBezTo>
                    <a:lnTo>
                      <a:pt x="733227" y="351280"/>
                    </a:lnTo>
                    <a:cubicBezTo>
                      <a:pt x="710924" y="351280"/>
                      <a:pt x="691408" y="337340"/>
                      <a:pt x="685832" y="315037"/>
                    </a:cubicBezTo>
                    <a:cubicBezTo>
                      <a:pt x="680256" y="289945"/>
                      <a:pt x="669105" y="267642"/>
                      <a:pt x="657952" y="248126"/>
                    </a:cubicBezTo>
                    <a:cubicBezTo>
                      <a:pt x="646801" y="228611"/>
                      <a:pt x="649589" y="203519"/>
                      <a:pt x="666317" y="189580"/>
                    </a:cubicBezTo>
                    <a:lnTo>
                      <a:pt x="674680" y="181216"/>
                    </a:lnTo>
                    <a:cubicBezTo>
                      <a:pt x="680256" y="175640"/>
                      <a:pt x="680256" y="170064"/>
                      <a:pt x="674680" y="164488"/>
                    </a:cubicBezTo>
                    <a:lnTo>
                      <a:pt x="627286" y="117093"/>
                    </a:lnTo>
                    <a:cubicBezTo>
                      <a:pt x="621709" y="111517"/>
                      <a:pt x="616133" y="111517"/>
                      <a:pt x="610558" y="117093"/>
                    </a:cubicBezTo>
                    <a:lnTo>
                      <a:pt x="602194" y="125457"/>
                    </a:lnTo>
                    <a:cubicBezTo>
                      <a:pt x="585467" y="142185"/>
                      <a:pt x="563163" y="144973"/>
                      <a:pt x="543648" y="133821"/>
                    </a:cubicBezTo>
                    <a:cubicBezTo>
                      <a:pt x="521344" y="122669"/>
                      <a:pt x="499040" y="111517"/>
                      <a:pt x="476736" y="105942"/>
                    </a:cubicBezTo>
                    <a:cubicBezTo>
                      <a:pt x="454433" y="100366"/>
                      <a:pt x="440494" y="80850"/>
                      <a:pt x="440494" y="58547"/>
                    </a:cubicBezTo>
                    <a:lnTo>
                      <a:pt x="440494" y="41819"/>
                    </a:lnTo>
                    <a:cubicBezTo>
                      <a:pt x="440494" y="36243"/>
                      <a:pt x="434917" y="30667"/>
                      <a:pt x="429342" y="30667"/>
                    </a:cubicBezTo>
                    <a:lnTo>
                      <a:pt x="359644" y="30667"/>
                    </a:lnTo>
                    <a:cubicBezTo>
                      <a:pt x="354067" y="30667"/>
                      <a:pt x="348492" y="36243"/>
                      <a:pt x="348492" y="41819"/>
                    </a:cubicBezTo>
                    <a:lnTo>
                      <a:pt x="348492" y="55759"/>
                    </a:lnTo>
                    <a:cubicBezTo>
                      <a:pt x="348492" y="78062"/>
                      <a:pt x="334552" y="97578"/>
                      <a:pt x="312248" y="103154"/>
                    </a:cubicBezTo>
                    <a:cubicBezTo>
                      <a:pt x="287157" y="108730"/>
                      <a:pt x="264854" y="119881"/>
                      <a:pt x="245338" y="131033"/>
                    </a:cubicBezTo>
                    <a:cubicBezTo>
                      <a:pt x="225822" y="142185"/>
                      <a:pt x="200731" y="139397"/>
                      <a:pt x="186791" y="122669"/>
                    </a:cubicBezTo>
                    <a:lnTo>
                      <a:pt x="178428" y="114305"/>
                    </a:lnTo>
                    <a:cubicBezTo>
                      <a:pt x="172852" y="108730"/>
                      <a:pt x="167276" y="108730"/>
                      <a:pt x="161700" y="114305"/>
                    </a:cubicBezTo>
                    <a:lnTo>
                      <a:pt x="114305" y="161700"/>
                    </a:lnTo>
                    <a:cubicBezTo>
                      <a:pt x="108729" y="167276"/>
                      <a:pt x="108729" y="172852"/>
                      <a:pt x="114305" y="178428"/>
                    </a:cubicBezTo>
                    <a:lnTo>
                      <a:pt x="122669" y="186792"/>
                    </a:lnTo>
                    <a:cubicBezTo>
                      <a:pt x="139397" y="203519"/>
                      <a:pt x="142184" y="225823"/>
                      <a:pt x="131032" y="245338"/>
                    </a:cubicBezTo>
                    <a:cubicBezTo>
                      <a:pt x="119881" y="267642"/>
                      <a:pt x="108729" y="289945"/>
                      <a:pt x="103153" y="312249"/>
                    </a:cubicBezTo>
                    <a:cubicBezTo>
                      <a:pt x="97578" y="334552"/>
                      <a:pt x="78062" y="348492"/>
                      <a:pt x="55759" y="348492"/>
                    </a:cubicBezTo>
                    <a:lnTo>
                      <a:pt x="41819" y="348492"/>
                    </a:lnTo>
                    <a:cubicBezTo>
                      <a:pt x="36243" y="348492"/>
                      <a:pt x="30667" y="354068"/>
                      <a:pt x="30667" y="359644"/>
                    </a:cubicBezTo>
                    <a:lnTo>
                      <a:pt x="30667" y="429342"/>
                    </a:lnTo>
                    <a:cubicBezTo>
                      <a:pt x="30667" y="434918"/>
                      <a:pt x="36243" y="440494"/>
                      <a:pt x="41819" y="440494"/>
                    </a:cubicBezTo>
                    <a:lnTo>
                      <a:pt x="55759" y="440494"/>
                    </a:lnTo>
                    <a:cubicBezTo>
                      <a:pt x="78062" y="440494"/>
                      <a:pt x="97578" y="454434"/>
                      <a:pt x="103153" y="476737"/>
                    </a:cubicBezTo>
                    <a:cubicBezTo>
                      <a:pt x="108729" y="501828"/>
                      <a:pt x="119881" y="524132"/>
                      <a:pt x="131032" y="543648"/>
                    </a:cubicBezTo>
                    <a:cubicBezTo>
                      <a:pt x="142184" y="563163"/>
                      <a:pt x="139397" y="588254"/>
                      <a:pt x="122669" y="602194"/>
                    </a:cubicBezTo>
                    <a:lnTo>
                      <a:pt x="114305" y="610558"/>
                    </a:lnTo>
                    <a:cubicBezTo>
                      <a:pt x="108729" y="616134"/>
                      <a:pt x="108729" y="621710"/>
                      <a:pt x="114305" y="627286"/>
                    </a:cubicBezTo>
                    <a:lnTo>
                      <a:pt x="161700" y="674681"/>
                    </a:lnTo>
                    <a:cubicBezTo>
                      <a:pt x="167276" y="680256"/>
                      <a:pt x="172852" y="680256"/>
                      <a:pt x="178428" y="674681"/>
                    </a:cubicBezTo>
                    <a:lnTo>
                      <a:pt x="186791" y="666317"/>
                    </a:lnTo>
                    <a:cubicBezTo>
                      <a:pt x="195156" y="660741"/>
                      <a:pt x="209095" y="655165"/>
                      <a:pt x="220247" y="655165"/>
                    </a:cubicBezTo>
                    <a:close/>
                    <a:moveTo>
                      <a:pt x="395886" y="599406"/>
                    </a:moveTo>
                    <a:cubicBezTo>
                      <a:pt x="284369" y="599406"/>
                      <a:pt x="192367" y="507404"/>
                      <a:pt x="192367" y="395887"/>
                    </a:cubicBezTo>
                    <a:cubicBezTo>
                      <a:pt x="192367" y="284370"/>
                      <a:pt x="284369" y="192368"/>
                      <a:pt x="395886" y="192368"/>
                    </a:cubicBezTo>
                    <a:cubicBezTo>
                      <a:pt x="507404" y="192368"/>
                      <a:pt x="599406" y="284370"/>
                      <a:pt x="599406" y="395887"/>
                    </a:cubicBezTo>
                    <a:cubicBezTo>
                      <a:pt x="599406" y="507404"/>
                      <a:pt x="507404" y="599406"/>
                      <a:pt x="395886" y="599406"/>
                    </a:cubicBezTo>
                    <a:close/>
                    <a:moveTo>
                      <a:pt x="395886" y="223035"/>
                    </a:moveTo>
                    <a:cubicBezTo>
                      <a:pt x="301097" y="223035"/>
                      <a:pt x="223035" y="301097"/>
                      <a:pt x="223035" y="395887"/>
                    </a:cubicBezTo>
                    <a:cubicBezTo>
                      <a:pt x="223035" y="490677"/>
                      <a:pt x="301097" y="568739"/>
                      <a:pt x="395886" y="568739"/>
                    </a:cubicBezTo>
                    <a:cubicBezTo>
                      <a:pt x="490676" y="568739"/>
                      <a:pt x="568739" y="490677"/>
                      <a:pt x="568739" y="395887"/>
                    </a:cubicBezTo>
                    <a:cubicBezTo>
                      <a:pt x="568739" y="301097"/>
                      <a:pt x="490676" y="223035"/>
                      <a:pt x="395886" y="223035"/>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19" name="Freeform: Shape 18">
                <a:extLst>
                  <a:ext uri="{FF2B5EF4-FFF2-40B4-BE49-F238E27FC236}">
                    <a16:creationId xmlns:a16="http://schemas.microsoft.com/office/drawing/2014/main" id="{36225C60-9D61-4A26-9471-AAA6B30A04D8}"/>
                  </a:ext>
                </a:extLst>
              </p:cNvPr>
              <p:cNvSpPr/>
              <p:nvPr/>
            </p:nvSpPr>
            <p:spPr>
              <a:xfrm>
                <a:off x="10350352" y="6081985"/>
                <a:ext cx="390311" cy="393098"/>
              </a:xfrm>
              <a:custGeom>
                <a:avLst/>
                <a:gdLst>
                  <a:gd name="connsiteX0" fmla="*/ 44607 w 390311"/>
                  <a:gd name="connsiteY0" fmla="*/ 78062 h 393098"/>
                  <a:gd name="connsiteX1" fmla="*/ 66910 w 390311"/>
                  <a:gd name="connsiteY1" fmla="*/ 52971 h 393098"/>
                  <a:gd name="connsiteX2" fmla="*/ 105942 w 390311"/>
                  <a:gd name="connsiteY2" fmla="*/ 50183 h 393098"/>
                  <a:gd name="connsiteX3" fmla="*/ 111517 w 390311"/>
                  <a:gd name="connsiteY3" fmla="*/ 55759 h 393098"/>
                  <a:gd name="connsiteX4" fmla="*/ 147761 w 390311"/>
                  <a:gd name="connsiteY4" fmla="*/ 39031 h 393098"/>
                  <a:gd name="connsiteX5" fmla="*/ 147761 w 390311"/>
                  <a:gd name="connsiteY5" fmla="*/ 33455 h 393098"/>
                  <a:gd name="connsiteX6" fmla="*/ 175640 w 390311"/>
                  <a:gd name="connsiteY6" fmla="*/ 2788 h 393098"/>
                  <a:gd name="connsiteX7" fmla="*/ 209095 w 390311"/>
                  <a:gd name="connsiteY7" fmla="*/ 0 h 393098"/>
                  <a:gd name="connsiteX8" fmla="*/ 236975 w 390311"/>
                  <a:gd name="connsiteY8" fmla="*/ 27879 h 393098"/>
                  <a:gd name="connsiteX9" fmla="*/ 236975 w 390311"/>
                  <a:gd name="connsiteY9" fmla="*/ 33455 h 393098"/>
                  <a:gd name="connsiteX10" fmla="*/ 276006 w 390311"/>
                  <a:gd name="connsiteY10" fmla="*/ 47395 h 393098"/>
                  <a:gd name="connsiteX11" fmla="*/ 281582 w 390311"/>
                  <a:gd name="connsiteY11" fmla="*/ 41819 h 393098"/>
                  <a:gd name="connsiteX12" fmla="*/ 320613 w 390311"/>
                  <a:gd name="connsiteY12" fmla="*/ 39031 h 393098"/>
                  <a:gd name="connsiteX13" fmla="*/ 345704 w 390311"/>
                  <a:gd name="connsiteY13" fmla="*/ 61335 h 393098"/>
                  <a:gd name="connsiteX14" fmla="*/ 348492 w 390311"/>
                  <a:gd name="connsiteY14" fmla="*/ 100366 h 393098"/>
                  <a:gd name="connsiteX15" fmla="*/ 337340 w 390311"/>
                  <a:gd name="connsiteY15" fmla="*/ 108729 h 393098"/>
                  <a:gd name="connsiteX16" fmla="*/ 354068 w 390311"/>
                  <a:gd name="connsiteY16" fmla="*/ 144973 h 393098"/>
                  <a:gd name="connsiteX17" fmla="*/ 359644 w 390311"/>
                  <a:gd name="connsiteY17" fmla="*/ 144973 h 393098"/>
                  <a:gd name="connsiteX18" fmla="*/ 379159 w 390311"/>
                  <a:gd name="connsiteY18" fmla="*/ 153336 h 393098"/>
                  <a:gd name="connsiteX19" fmla="*/ 387523 w 390311"/>
                  <a:gd name="connsiteY19" fmla="*/ 172852 h 393098"/>
                  <a:gd name="connsiteX20" fmla="*/ 390311 w 390311"/>
                  <a:gd name="connsiteY20" fmla="*/ 206307 h 393098"/>
                  <a:gd name="connsiteX21" fmla="*/ 362432 w 390311"/>
                  <a:gd name="connsiteY21" fmla="*/ 234187 h 393098"/>
                  <a:gd name="connsiteX22" fmla="*/ 356856 w 390311"/>
                  <a:gd name="connsiteY22" fmla="*/ 234187 h 393098"/>
                  <a:gd name="connsiteX23" fmla="*/ 342917 w 390311"/>
                  <a:gd name="connsiteY23" fmla="*/ 273218 h 393098"/>
                  <a:gd name="connsiteX24" fmla="*/ 348492 w 390311"/>
                  <a:gd name="connsiteY24" fmla="*/ 278794 h 393098"/>
                  <a:gd name="connsiteX25" fmla="*/ 351280 w 390311"/>
                  <a:gd name="connsiteY25" fmla="*/ 317825 h 393098"/>
                  <a:gd name="connsiteX26" fmla="*/ 328977 w 390311"/>
                  <a:gd name="connsiteY26" fmla="*/ 342916 h 393098"/>
                  <a:gd name="connsiteX27" fmla="*/ 289945 w 390311"/>
                  <a:gd name="connsiteY27" fmla="*/ 345704 h 393098"/>
                  <a:gd name="connsiteX28" fmla="*/ 284370 w 390311"/>
                  <a:gd name="connsiteY28" fmla="*/ 340128 h 393098"/>
                  <a:gd name="connsiteX29" fmla="*/ 248126 w 390311"/>
                  <a:gd name="connsiteY29" fmla="*/ 356856 h 393098"/>
                  <a:gd name="connsiteX30" fmla="*/ 248126 w 390311"/>
                  <a:gd name="connsiteY30" fmla="*/ 362432 h 393098"/>
                  <a:gd name="connsiteX31" fmla="*/ 239763 w 390311"/>
                  <a:gd name="connsiteY31" fmla="*/ 381947 h 393098"/>
                  <a:gd name="connsiteX32" fmla="*/ 239763 w 390311"/>
                  <a:gd name="connsiteY32" fmla="*/ 381947 h 393098"/>
                  <a:gd name="connsiteX33" fmla="*/ 220247 w 390311"/>
                  <a:gd name="connsiteY33" fmla="*/ 390311 h 393098"/>
                  <a:gd name="connsiteX34" fmla="*/ 186792 w 390311"/>
                  <a:gd name="connsiteY34" fmla="*/ 393099 h 393098"/>
                  <a:gd name="connsiteX35" fmla="*/ 167276 w 390311"/>
                  <a:gd name="connsiteY35" fmla="*/ 384735 h 393098"/>
                  <a:gd name="connsiteX36" fmla="*/ 158913 w 390311"/>
                  <a:gd name="connsiteY36" fmla="*/ 365220 h 393098"/>
                  <a:gd name="connsiteX37" fmla="*/ 158913 w 390311"/>
                  <a:gd name="connsiteY37" fmla="*/ 359644 h 393098"/>
                  <a:gd name="connsiteX38" fmla="*/ 119882 w 390311"/>
                  <a:gd name="connsiteY38" fmla="*/ 345704 h 393098"/>
                  <a:gd name="connsiteX39" fmla="*/ 114306 w 390311"/>
                  <a:gd name="connsiteY39" fmla="*/ 351280 h 393098"/>
                  <a:gd name="connsiteX40" fmla="*/ 75275 w 390311"/>
                  <a:gd name="connsiteY40" fmla="*/ 354068 h 393098"/>
                  <a:gd name="connsiteX41" fmla="*/ 50183 w 390311"/>
                  <a:gd name="connsiteY41" fmla="*/ 331764 h 393098"/>
                  <a:gd name="connsiteX42" fmla="*/ 47395 w 390311"/>
                  <a:gd name="connsiteY42" fmla="*/ 292733 h 393098"/>
                  <a:gd name="connsiteX43" fmla="*/ 52971 w 390311"/>
                  <a:gd name="connsiteY43" fmla="*/ 287157 h 393098"/>
                  <a:gd name="connsiteX44" fmla="*/ 36244 w 390311"/>
                  <a:gd name="connsiteY44" fmla="*/ 250914 h 393098"/>
                  <a:gd name="connsiteX45" fmla="*/ 30667 w 390311"/>
                  <a:gd name="connsiteY45" fmla="*/ 250914 h 393098"/>
                  <a:gd name="connsiteX46" fmla="*/ 2788 w 390311"/>
                  <a:gd name="connsiteY46" fmla="*/ 223035 h 393098"/>
                  <a:gd name="connsiteX47" fmla="*/ 0 w 390311"/>
                  <a:gd name="connsiteY47" fmla="*/ 189580 h 393098"/>
                  <a:gd name="connsiteX48" fmla="*/ 27879 w 390311"/>
                  <a:gd name="connsiteY48" fmla="*/ 161700 h 393098"/>
                  <a:gd name="connsiteX49" fmla="*/ 33456 w 390311"/>
                  <a:gd name="connsiteY49" fmla="*/ 161700 h 393098"/>
                  <a:gd name="connsiteX50" fmla="*/ 47395 w 390311"/>
                  <a:gd name="connsiteY50" fmla="*/ 122669 h 393098"/>
                  <a:gd name="connsiteX51" fmla="*/ 41819 w 390311"/>
                  <a:gd name="connsiteY51" fmla="*/ 117093 h 393098"/>
                  <a:gd name="connsiteX52" fmla="*/ 44607 w 390311"/>
                  <a:gd name="connsiteY52" fmla="*/ 78062 h 393098"/>
                  <a:gd name="connsiteX53" fmla="*/ 86426 w 390311"/>
                  <a:gd name="connsiteY53" fmla="*/ 78062 h 393098"/>
                  <a:gd name="connsiteX54" fmla="*/ 69698 w 390311"/>
                  <a:gd name="connsiteY54" fmla="*/ 97578 h 393098"/>
                  <a:gd name="connsiteX55" fmla="*/ 72487 w 390311"/>
                  <a:gd name="connsiteY55" fmla="*/ 100366 h 393098"/>
                  <a:gd name="connsiteX56" fmla="*/ 78063 w 390311"/>
                  <a:gd name="connsiteY56" fmla="*/ 136609 h 393098"/>
                  <a:gd name="connsiteX57" fmla="*/ 66910 w 390311"/>
                  <a:gd name="connsiteY57" fmla="*/ 167276 h 393098"/>
                  <a:gd name="connsiteX58" fmla="*/ 36244 w 390311"/>
                  <a:gd name="connsiteY58" fmla="*/ 192368 h 393098"/>
                  <a:gd name="connsiteX59" fmla="*/ 33456 w 390311"/>
                  <a:gd name="connsiteY59" fmla="*/ 192368 h 393098"/>
                  <a:gd name="connsiteX60" fmla="*/ 33456 w 390311"/>
                  <a:gd name="connsiteY60" fmla="*/ 217459 h 393098"/>
                  <a:gd name="connsiteX61" fmla="*/ 36244 w 390311"/>
                  <a:gd name="connsiteY61" fmla="*/ 217459 h 393098"/>
                  <a:gd name="connsiteX62" fmla="*/ 66910 w 390311"/>
                  <a:gd name="connsiteY62" fmla="*/ 239763 h 393098"/>
                  <a:gd name="connsiteX63" fmla="*/ 80850 w 390311"/>
                  <a:gd name="connsiteY63" fmla="*/ 270430 h 393098"/>
                  <a:gd name="connsiteX64" fmla="*/ 78063 w 390311"/>
                  <a:gd name="connsiteY64" fmla="*/ 309461 h 393098"/>
                  <a:gd name="connsiteX65" fmla="*/ 75275 w 390311"/>
                  <a:gd name="connsiteY65" fmla="*/ 312249 h 393098"/>
                  <a:gd name="connsiteX66" fmla="*/ 94790 w 390311"/>
                  <a:gd name="connsiteY66" fmla="*/ 328976 h 393098"/>
                  <a:gd name="connsiteX67" fmla="*/ 97578 w 390311"/>
                  <a:gd name="connsiteY67" fmla="*/ 326188 h 393098"/>
                  <a:gd name="connsiteX68" fmla="*/ 133821 w 390311"/>
                  <a:gd name="connsiteY68" fmla="*/ 320613 h 393098"/>
                  <a:gd name="connsiteX69" fmla="*/ 164488 w 390311"/>
                  <a:gd name="connsiteY69" fmla="*/ 331764 h 393098"/>
                  <a:gd name="connsiteX70" fmla="*/ 189580 w 390311"/>
                  <a:gd name="connsiteY70" fmla="*/ 362432 h 393098"/>
                  <a:gd name="connsiteX71" fmla="*/ 189580 w 390311"/>
                  <a:gd name="connsiteY71" fmla="*/ 365220 h 393098"/>
                  <a:gd name="connsiteX72" fmla="*/ 214671 w 390311"/>
                  <a:gd name="connsiteY72" fmla="*/ 365220 h 393098"/>
                  <a:gd name="connsiteX73" fmla="*/ 214671 w 390311"/>
                  <a:gd name="connsiteY73" fmla="*/ 362432 h 393098"/>
                  <a:gd name="connsiteX74" fmla="*/ 236975 w 390311"/>
                  <a:gd name="connsiteY74" fmla="*/ 331764 h 393098"/>
                  <a:gd name="connsiteX75" fmla="*/ 267642 w 390311"/>
                  <a:gd name="connsiteY75" fmla="*/ 317825 h 393098"/>
                  <a:gd name="connsiteX76" fmla="*/ 306673 w 390311"/>
                  <a:gd name="connsiteY76" fmla="*/ 320613 h 393098"/>
                  <a:gd name="connsiteX77" fmla="*/ 309461 w 390311"/>
                  <a:gd name="connsiteY77" fmla="*/ 323401 h 393098"/>
                  <a:gd name="connsiteX78" fmla="*/ 326189 w 390311"/>
                  <a:gd name="connsiteY78" fmla="*/ 303885 h 393098"/>
                  <a:gd name="connsiteX79" fmla="*/ 323401 w 390311"/>
                  <a:gd name="connsiteY79" fmla="*/ 301097 h 393098"/>
                  <a:gd name="connsiteX80" fmla="*/ 317825 w 390311"/>
                  <a:gd name="connsiteY80" fmla="*/ 264854 h 393098"/>
                  <a:gd name="connsiteX81" fmla="*/ 328977 w 390311"/>
                  <a:gd name="connsiteY81" fmla="*/ 234187 h 393098"/>
                  <a:gd name="connsiteX82" fmla="*/ 359644 w 390311"/>
                  <a:gd name="connsiteY82" fmla="*/ 209095 h 393098"/>
                  <a:gd name="connsiteX83" fmla="*/ 362432 w 390311"/>
                  <a:gd name="connsiteY83" fmla="*/ 209095 h 393098"/>
                  <a:gd name="connsiteX84" fmla="*/ 362432 w 390311"/>
                  <a:gd name="connsiteY84" fmla="*/ 184004 h 393098"/>
                  <a:gd name="connsiteX85" fmla="*/ 359644 w 390311"/>
                  <a:gd name="connsiteY85" fmla="*/ 184004 h 393098"/>
                  <a:gd name="connsiteX86" fmla="*/ 328977 w 390311"/>
                  <a:gd name="connsiteY86" fmla="*/ 161700 h 393098"/>
                  <a:gd name="connsiteX87" fmla="*/ 315037 w 390311"/>
                  <a:gd name="connsiteY87" fmla="*/ 131033 h 393098"/>
                  <a:gd name="connsiteX88" fmla="*/ 317825 w 390311"/>
                  <a:gd name="connsiteY88" fmla="*/ 92002 h 393098"/>
                  <a:gd name="connsiteX89" fmla="*/ 320613 w 390311"/>
                  <a:gd name="connsiteY89" fmla="*/ 89214 h 393098"/>
                  <a:gd name="connsiteX90" fmla="*/ 301098 w 390311"/>
                  <a:gd name="connsiteY90" fmla="*/ 72486 h 393098"/>
                  <a:gd name="connsiteX91" fmla="*/ 298310 w 390311"/>
                  <a:gd name="connsiteY91" fmla="*/ 75274 h 393098"/>
                  <a:gd name="connsiteX92" fmla="*/ 262066 w 390311"/>
                  <a:gd name="connsiteY92" fmla="*/ 80850 h 393098"/>
                  <a:gd name="connsiteX93" fmla="*/ 231399 w 390311"/>
                  <a:gd name="connsiteY93" fmla="*/ 69698 h 393098"/>
                  <a:gd name="connsiteX94" fmla="*/ 206307 w 390311"/>
                  <a:gd name="connsiteY94" fmla="*/ 41819 h 393098"/>
                  <a:gd name="connsiteX95" fmla="*/ 206307 w 390311"/>
                  <a:gd name="connsiteY95" fmla="*/ 39031 h 393098"/>
                  <a:gd name="connsiteX96" fmla="*/ 181216 w 390311"/>
                  <a:gd name="connsiteY96" fmla="*/ 39031 h 393098"/>
                  <a:gd name="connsiteX97" fmla="*/ 181216 w 390311"/>
                  <a:gd name="connsiteY97" fmla="*/ 41819 h 393098"/>
                  <a:gd name="connsiteX98" fmla="*/ 158913 w 390311"/>
                  <a:gd name="connsiteY98" fmla="*/ 72486 h 393098"/>
                  <a:gd name="connsiteX99" fmla="*/ 128245 w 390311"/>
                  <a:gd name="connsiteY99" fmla="*/ 86426 h 393098"/>
                  <a:gd name="connsiteX100" fmla="*/ 86426 w 390311"/>
                  <a:gd name="connsiteY100" fmla="*/ 78062 h 393098"/>
                  <a:gd name="connsiteX101" fmla="*/ 86426 w 390311"/>
                  <a:gd name="connsiteY101" fmla="*/ 78062 h 393098"/>
                  <a:gd name="connsiteX102" fmla="*/ 94790 w 390311"/>
                  <a:gd name="connsiteY102" fmla="*/ 328976 h 393098"/>
                  <a:gd name="connsiteX103" fmla="*/ 94790 w 390311"/>
                  <a:gd name="connsiteY103" fmla="*/ 328976 h 393098"/>
                  <a:gd name="connsiteX104" fmla="*/ 94790 w 390311"/>
                  <a:gd name="connsiteY104" fmla="*/ 328976 h 393098"/>
                  <a:gd name="connsiteX105" fmla="*/ 220247 w 390311"/>
                  <a:gd name="connsiteY105" fmla="*/ 359644 h 393098"/>
                  <a:gd name="connsiteX106" fmla="*/ 220247 w 390311"/>
                  <a:gd name="connsiteY106" fmla="*/ 359644 h 393098"/>
                  <a:gd name="connsiteX107" fmla="*/ 220247 w 390311"/>
                  <a:gd name="connsiteY107" fmla="*/ 359644 h 393098"/>
                  <a:gd name="connsiteX108" fmla="*/ 156125 w 390311"/>
                  <a:gd name="connsiteY108" fmla="*/ 158912 h 393098"/>
                  <a:gd name="connsiteX109" fmla="*/ 236975 w 390311"/>
                  <a:gd name="connsiteY109" fmla="*/ 156124 h 393098"/>
                  <a:gd name="connsiteX110" fmla="*/ 239763 w 390311"/>
                  <a:gd name="connsiteY110" fmla="*/ 236975 h 393098"/>
                  <a:gd name="connsiteX111" fmla="*/ 158913 w 390311"/>
                  <a:gd name="connsiteY111" fmla="*/ 239763 h 393098"/>
                  <a:gd name="connsiteX112" fmla="*/ 156125 w 390311"/>
                  <a:gd name="connsiteY112" fmla="*/ 158912 h 393098"/>
                  <a:gd name="connsiteX113" fmla="*/ 217460 w 390311"/>
                  <a:gd name="connsiteY113" fmla="*/ 214671 h 393098"/>
                  <a:gd name="connsiteX114" fmla="*/ 214671 w 390311"/>
                  <a:gd name="connsiteY114" fmla="*/ 178428 h 393098"/>
                  <a:gd name="connsiteX115" fmla="*/ 178428 w 390311"/>
                  <a:gd name="connsiteY115" fmla="*/ 181216 h 393098"/>
                  <a:gd name="connsiteX116" fmla="*/ 181216 w 390311"/>
                  <a:gd name="connsiteY116" fmla="*/ 217459 h 393098"/>
                  <a:gd name="connsiteX117" fmla="*/ 217460 w 390311"/>
                  <a:gd name="connsiteY117" fmla="*/ 214671 h 39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90311" h="393098">
                    <a:moveTo>
                      <a:pt x="44607" y="78062"/>
                    </a:moveTo>
                    <a:lnTo>
                      <a:pt x="66910" y="52971"/>
                    </a:lnTo>
                    <a:cubicBezTo>
                      <a:pt x="78063" y="41819"/>
                      <a:pt x="94790" y="41819"/>
                      <a:pt x="105942" y="50183"/>
                    </a:cubicBezTo>
                    <a:lnTo>
                      <a:pt x="111517" y="55759"/>
                    </a:lnTo>
                    <a:cubicBezTo>
                      <a:pt x="122669" y="47395"/>
                      <a:pt x="136609" y="41819"/>
                      <a:pt x="147761" y="39031"/>
                    </a:cubicBezTo>
                    <a:lnTo>
                      <a:pt x="147761" y="33455"/>
                    </a:lnTo>
                    <a:cubicBezTo>
                      <a:pt x="147761" y="16728"/>
                      <a:pt x="158913" y="5576"/>
                      <a:pt x="175640" y="2788"/>
                    </a:cubicBezTo>
                    <a:lnTo>
                      <a:pt x="209095" y="0"/>
                    </a:lnTo>
                    <a:cubicBezTo>
                      <a:pt x="225823" y="0"/>
                      <a:pt x="236975" y="11152"/>
                      <a:pt x="236975" y="27879"/>
                    </a:cubicBezTo>
                    <a:lnTo>
                      <a:pt x="236975" y="33455"/>
                    </a:lnTo>
                    <a:cubicBezTo>
                      <a:pt x="250914" y="36243"/>
                      <a:pt x="262066" y="41819"/>
                      <a:pt x="276006" y="47395"/>
                    </a:cubicBezTo>
                    <a:lnTo>
                      <a:pt x="281582" y="41819"/>
                    </a:lnTo>
                    <a:cubicBezTo>
                      <a:pt x="292733" y="30667"/>
                      <a:pt x="309461" y="30667"/>
                      <a:pt x="320613" y="39031"/>
                    </a:cubicBezTo>
                    <a:lnTo>
                      <a:pt x="345704" y="61335"/>
                    </a:lnTo>
                    <a:cubicBezTo>
                      <a:pt x="356856" y="72486"/>
                      <a:pt x="356856" y="89214"/>
                      <a:pt x="348492" y="100366"/>
                    </a:cubicBezTo>
                    <a:lnTo>
                      <a:pt x="337340" y="108729"/>
                    </a:lnTo>
                    <a:cubicBezTo>
                      <a:pt x="345704" y="119881"/>
                      <a:pt x="351280" y="133821"/>
                      <a:pt x="354068" y="144973"/>
                    </a:cubicBezTo>
                    <a:lnTo>
                      <a:pt x="359644" y="144973"/>
                    </a:lnTo>
                    <a:cubicBezTo>
                      <a:pt x="368008" y="144973"/>
                      <a:pt x="373583" y="147761"/>
                      <a:pt x="379159" y="153336"/>
                    </a:cubicBezTo>
                    <a:cubicBezTo>
                      <a:pt x="384736" y="158912"/>
                      <a:pt x="387523" y="164488"/>
                      <a:pt x="387523" y="172852"/>
                    </a:cubicBezTo>
                    <a:lnTo>
                      <a:pt x="390311" y="206307"/>
                    </a:lnTo>
                    <a:cubicBezTo>
                      <a:pt x="390311" y="223035"/>
                      <a:pt x="379159" y="234187"/>
                      <a:pt x="362432" y="234187"/>
                    </a:cubicBezTo>
                    <a:lnTo>
                      <a:pt x="356856" y="234187"/>
                    </a:lnTo>
                    <a:cubicBezTo>
                      <a:pt x="354068" y="248126"/>
                      <a:pt x="348492" y="259278"/>
                      <a:pt x="342917" y="273218"/>
                    </a:cubicBezTo>
                    <a:lnTo>
                      <a:pt x="348492" y="278794"/>
                    </a:lnTo>
                    <a:cubicBezTo>
                      <a:pt x="359644" y="289945"/>
                      <a:pt x="359644" y="306673"/>
                      <a:pt x="351280" y="317825"/>
                    </a:cubicBezTo>
                    <a:lnTo>
                      <a:pt x="328977" y="342916"/>
                    </a:lnTo>
                    <a:cubicBezTo>
                      <a:pt x="317825" y="354068"/>
                      <a:pt x="301098" y="354068"/>
                      <a:pt x="289945" y="345704"/>
                    </a:cubicBezTo>
                    <a:lnTo>
                      <a:pt x="284370" y="340128"/>
                    </a:lnTo>
                    <a:cubicBezTo>
                      <a:pt x="273218" y="348492"/>
                      <a:pt x="259279" y="354068"/>
                      <a:pt x="248126" y="356856"/>
                    </a:cubicBezTo>
                    <a:lnTo>
                      <a:pt x="248126" y="362432"/>
                    </a:lnTo>
                    <a:cubicBezTo>
                      <a:pt x="248126" y="370796"/>
                      <a:pt x="245339" y="376371"/>
                      <a:pt x="239763" y="381947"/>
                    </a:cubicBezTo>
                    <a:cubicBezTo>
                      <a:pt x="239763" y="381947"/>
                      <a:pt x="239763" y="381947"/>
                      <a:pt x="239763" y="381947"/>
                    </a:cubicBezTo>
                    <a:cubicBezTo>
                      <a:pt x="234186" y="387523"/>
                      <a:pt x="228611" y="390311"/>
                      <a:pt x="220247" y="390311"/>
                    </a:cubicBezTo>
                    <a:lnTo>
                      <a:pt x="186792" y="393099"/>
                    </a:lnTo>
                    <a:cubicBezTo>
                      <a:pt x="178428" y="393099"/>
                      <a:pt x="172852" y="390311"/>
                      <a:pt x="167276" y="384735"/>
                    </a:cubicBezTo>
                    <a:cubicBezTo>
                      <a:pt x="161701" y="379159"/>
                      <a:pt x="158913" y="373583"/>
                      <a:pt x="158913" y="365220"/>
                    </a:cubicBezTo>
                    <a:lnTo>
                      <a:pt x="158913" y="359644"/>
                    </a:lnTo>
                    <a:cubicBezTo>
                      <a:pt x="144973" y="356856"/>
                      <a:pt x="133821" y="351280"/>
                      <a:pt x="119882" y="345704"/>
                    </a:cubicBezTo>
                    <a:lnTo>
                      <a:pt x="114306" y="351280"/>
                    </a:lnTo>
                    <a:cubicBezTo>
                      <a:pt x="103154" y="362432"/>
                      <a:pt x="86426" y="362432"/>
                      <a:pt x="75275" y="354068"/>
                    </a:cubicBezTo>
                    <a:lnTo>
                      <a:pt x="50183" y="331764"/>
                    </a:lnTo>
                    <a:cubicBezTo>
                      <a:pt x="39031" y="320613"/>
                      <a:pt x="39031" y="303885"/>
                      <a:pt x="47395" y="292733"/>
                    </a:cubicBezTo>
                    <a:lnTo>
                      <a:pt x="52971" y="287157"/>
                    </a:lnTo>
                    <a:cubicBezTo>
                      <a:pt x="44607" y="276006"/>
                      <a:pt x="39031" y="262066"/>
                      <a:pt x="36244" y="250914"/>
                    </a:cubicBezTo>
                    <a:lnTo>
                      <a:pt x="30667" y="250914"/>
                    </a:lnTo>
                    <a:cubicBezTo>
                      <a:pt x="13940" y="250914"/>
                      <a:pt x="2788" y="239763"/>
                      <a:pt x="2788" y="223035"/>
                    </a:cubicBezTo>
                    <a:lnTo>
                      <a:pt x="0" y="189580"/>
                    </a:lnTo>
                    <a:cubicBezTo>
                      <a:pt x="0" y="175640"/>
                      <a:pt x="11152" y="161700"/>
                      <a:pt x="27879" y="161700"/>
                    </a:cubicBezTo>
                    <a:lnTo>
                      <a:pt x="33456" y="161700"/>
                    </a:lnTo>
                    <a:cubicBezTo>
                      <a:pt x="36244" y="147761"/>
                      <a:pt x="41819" y="136609"/>
                      <a:pt x="47395" y="122669"/>
                    </a:cubicBezTo>
                    <a:lnTo>
                      <a:pt x="41819" y="117093"/>
                    </a:lnTo>
                    <a:cubicBezTo>
                      <a:pt x="33456" y="105942"/>
                      <a:pt x="33456" y="89214"/>
                      <a:pt x="44607" y="78062"/>
                    </a:cubicBezTo>
                    <a:close/>
                    <a:moveTo>
                      <a:pt x="86426" y="78062"/>
                    </a:moveTo>
                    <a:lnTo>
                      <a:pt x="69698" y="97578"/>
                    </a:lnTo>
                    <a:lnTo>
                      <a:pt x="72487" y="100366"/>
                    </a:lnTo>
                    <a:cubicBezTo>
                      <a:pt x="83638" y="108729"/>
                      <a:pt x="86426" y="125457"/>
                      <a:pt x="78063" y="136609"/>
                    </a:cubicBezTo>
                    <a:cubicBezTo>
                      <a:pt x="72487" y="147761"/>
                      <a:pt x="69698" y="156124"/>
                      <a:pt x="66910" y="167276"/>
                    </a:cubicBezTo>
                    <a:cubicBezTo>
                      <a:pt x="64123" y="181216"/>
                      <a:pt x="52971" y="192368"/>
                      <a:pt x="36244" y="192368"/>
                    </a:cubicBezTo>
                    <a:lnTo>
                      <a:pt x="33456" y="192368"/>
                    </a:lnTo>
                    <a:lnTo>
                      <a:pt x="33456" y="217459"/>
                    </a:lnTo>
                    <a:lnTo>
                      <a:pt x="36244" y="217459"/>
                    </a:lnTo>
                    <a:cubicBezTo>
                      <a:pt x="50183" y="217459"/>
                      <a:pt x="64123" y="225823"/>
                      <a:pt x="66910" y="239763"/>
                    </a:cubicBezTo>
                    <a:cubicBezTo>
                      <a:pt x="69698" y="250914"/>
                      <a:pt x="75275" y="259278"/>
                      <a:pt x="80850" y="270430"/>
                    </a:cubicBezTo>
                    <a:cubicBezTo>
                      <a:pt x="89214" y="281582"/>
                      <a:pt x="86426" y="298309"/>
                      <a:pt x="78063" y="309461"/>
                    </a:cubicBezTo>
                    <a:lnTo>
                      <a:pt x="75275" y="312249"/>
                    </a:lnTo>
                    <a:lnTo>
                      <a:pt x="94790" y="328976"/>
                    </a:lnTo>
                    <a:lnTo>
                      <a:pt x="97578" y="326188"/>
                    </a:lnTo>
                    <a:cubicBezTo>
                      <a:pt x="105942" y="315037"/>
                      <a:pt x="122669" y="312249"/>
                      <a:pt x="133821" y="320613"/>
                    </a:cubicBezTo>
                    <a:cubicBezTo>
                      <a:pt x="144973" y="326188"/>
                      <a:pt x="153336" y="328976"/>
                      <a:pt x="164488" y="331764"/>
                    </a:cubicBezTo>
                    <a:cubicBezTo>
                      <a:pt x="178428" y="334552"/>
                      <a:pt x="189580" y="345704"/>
                      <a:pt x="189580" y="362432"/>
                    </a:cubicBezTo>
                    <a:lnTo>
                      <a:pt x="189580" y="365220"/>
                    </a:lnTo>
                    <a:lnTo>
                      <a:pt x="214671" y="365220"/>
                    </a:lnTo>
                    <a:lnTo>
                      <a:pt x="214671" y="362432"/>
                    </a:lnTo>
                    <a:cubicBezTo>
                      <a:pt x="214671" y="348492"/>
                      <a:pt x="223035" y="334552"/>
                      <a:pt x="236975" y="331764"/>
                    </a:cubicBezTo>
                    <a:cubicBezTo>
                      <a:pt x="248126" y="328976"/>
                      <a:pt x="256490" y="323401"/>
                      <a:pt x="267642" y="317825"/>
                    </a:cubicBezTo>
                    <a:cubicBezTo>
                      <a:pt x="278794" y="309461"/>
                      <a:pt x="295521" y="312249"/>
                      <a:pt x="306673" y="320613"/>
                    </a:cubicBezTo>
                    <a:lnTo>
                      <a:pt x="309461" y="323401"/>
                    </a:lnTo>
                    <a:lnTo>
                      <a:pt x="326189" y="303885"/>
                    </a:lnTo>
                    <a:lnTo>
                      <a:pt x="323401" y="301097"/>
                    </a:lnTo>
                    <a:cubicBezTo>
                      <a:pt x="312249" y="292733"/>
                      <a:pt x="309461" y="276006"/>
                      <a:pt x="317825" y="264854"/>
                    </a:cubicBezTo>
                    <a:cubicBezTo>
                      <a:pt x="323401" y="256490"/>
                      <a:pt x="326189" y="245338"/>
                      <a:pt x="328977" y="234187"/>
                    </a:cubicBezTo>
                    <a:cubicBezTo>
                      <a:pt x="331764" y="220247"/>
                      <a:pt x="342917" y="209095"/>
                      <a:pt x="359644" y="209095"/>
                    </a:cubicBezTo>
                    <a:lnTo>
                      <a:pt x="362432" y="209095"/>
                    </a:lnTo>
                    <a:lnTo>
                      <a:pt x="362432" y="184004"/>
                    </a:lnTo>
                    <a:lnTo>
                      <a:pt x="359644" y="184004"/>
                    </a:lnTo>
                    <a:cubicBezTo>
                      <a:pt x="345704" y="184004"/>
                      <a:pt x="331764" y="175640"/>
                      <a:pt x="328977" y="161700"/>
                    </a:cubicBezTo>
                    <a:cubicBezTo>
                      <a:pt x="326189" y="150549"/>
                      <a:pt x="320613" y="142185"/>
                      <a:pt x="315037" y="131033"/>
                    </a:cubicBezTo>
                    <a:cubicBezTo>
                      <a:pt x="306673" y="119881"/>
                      <a:pt x="309461" y="103154"/>
                      <a:pt x="317825" y="92002"/>
                    </a:cubicBezTo>
                    <a:lnTo>
                      <a:pt x="320613" y="89214"/>
                    </a:lnTo>
                    <a:lnTo>
                      <a:pt x="301098" y="72486"/>
                    </a:lnTo>
                    <a:lnTo>
                      <a:pt x="298310" y="75274"/>
                    </a:lnTo>
                    <a:cubicBezTo>
                      <a:pt x="289945" y="86426"/>
                      <a:pt x="273218" y="89214"/>
                      <a:pt x="262066" y="80850"/>
                    </a:cubicBezTo>
                    <a:cubicBezTo>
                      <a:pt x="253702" y="75274"/>
                      <a:pt x="242551" y="72486"/>
                      <a:pt x="231399" y="69698"/>
                    </a:cubicBezTo>
                    <a:cubicBezTo>
                      <a:pt x="217460" y="66910"/>
                      <a:pt x="209095" y="55759"/>
                      <a:pt x="206307" y="41819"/>
                    </a:cubicBezTo>
                    <a:lnTo>
                      <a:pt x="206307" y="39031"/>
                    </a:lnTo>
                    <a:lnTo>
                      <a:pt x="181216" y="39031"/>
                    </a:lnTo>
                    <a:lnTo>
                      <a:pt x="181216" y="41819"/>
                    </a:lnTo>
                    <a:cubicBezTo>
                      <a:pt x="181216" y="55759"/>
                      <a:pt x="172852" y="69698"/>
                      <a:pt x="158913" y="72486"/>
                    </a:cubicBezTo>
                    <a:cubicBezTo>
                      <a:pt x="147761" y="75274"/>
                      <a:pt x="139397" y="80850"/>
                      <a:pt x="128245" y="86426"/>
                    </a:cubicBezTo>
                    <a:cubicBezTo>
                      <a:pt x="114306" y="89214"/>
                      <a:pt x="97578" y="89214"/>
                      <a:pt x="86426" y="78062"/>
                    </a:cubicBezTo>
                    <a:lnTo>
                      <a:pt x="86426" y="78062"/>
                    </a:lnTo>
                    <a:close/>
                    <a:moveTo>
                      <a:pt x="94790" y="328976"/>
                    </a:moveTo>
                    <a:lnTo>
                      <a:pt x="94790" y="328976"/>
                    </a:lnTo>
                    <a:lnTo>
                      <a:pt x="94790" y="328976"/>
                    </a:lnTo>
                    <a:close/>
                    <a:moveTo>
                      <a:pt x="220247" y="359644"/>
                    </a:moveTo>
                    <a:lnTo>
                      <a:pt x="220247" y="359644"/>
                    </a:lnTo>
                    <a:lnTo>
                      <a:pt x="220247" y="359644"/>
                    </a:lnTo>
                    <a:close/>
                    <a:moveTo>
                      <a:pt x="156125" y="158912"/>
                    </a:moveTo>
                    <a:cubicBezTo>
                      <a:pt x="178428" y="136609"/>
                      <a:pt x="214671" y="133821"/>
                      <a:pt x="236975" y="156124"/>
                    </a:cubicBezTo>
                    <a:cubicBezTo>
                      <a:pt x="259279" y="178428"/>
                      <a:pt x="262066" y="214671"/>
                      <a:pt x="239763" y="236975"/>
                    </a:cubicBezTo>
                    <a:cubicBezTo>
                      <a:pt x="217460" y="259278"/>
                      <a:pt x="181216" y="262066"/>
                      <a:pt x="158913" y="239763"/>
                    </a:cubicBezTo>
                    <a:cubicBezTo>
                      <a:pt x="136609" y="217459"/>
                      <a:pt x="133821" y="181216"/>
                      <a:pt x="156125" y="158912"/>
                    </a:cubicBezTo>
                    <a:close/>
                    <a:moveTo>
                      <a:pt x="217460" y="214671"/>
                    </a:moveTo>
                    <a:cubicBezTo>
                      <a:pt x="228611" y="203519"/>
                      <a:pt x="225823" y="186792"/>
                      <a:pt x="214671" y="178428"/>
                    </a:cubicBezTo>
                    <a:cubicBezTo>
                      <a:pt x="203520" y="167276"/>
                      <a:pt x="186792" y="170064"/>
                      <a:pt x="178428" y="181216"/>
                    </a:cubicBezTo>
                    <a:cubicBezTo>
                      <a:pt x="167276" y="192368"/>
                      <a:pt x="170064" y="209095"/>
                      <a:pt x="181216" y="217459"/>
                    </a:cubicBezTo>
                    <a:cubicBezTo>
                      <a:pt x="189580" y="225823"/>
                      <a:pt x="206307" y="225823"/>
                      <a:pt x="217460" y="214671"/>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grpSp>
        <p:grpSp>
          <p:nvGrpSpPr>
            <p:cNvPr id="14" name="Graphic 2598">
              <a:extLst>
                <a:ext uri="{FF2B5EF4-FFF2-40B4-BE49-F238E27FC236}">
                  <a16:creationId xmlns:a16="http://schemas.microsoft.com/office/drawing/2014/main" id="{D7E9B5D8-CAA6-4E28-AE2F-92D3F63BF22E}"/>
                </a:ext>
              </a:extLst>
            </p:cNvPr>
            <p:cNvGrpSpPr/>
            <p:nvPr/>
          </p:nvGrpSpPr>
          <p:grpSpPr>
            <a:xfrm>
              <a:off x="15469700" y="5214937"/>
              <a:ext cx="6372523" cy="2492414"/>
              <a:chOff x="15469700" y="5214937"/>
              <a:chExt cx="6372523" cy="2492414"/>
            </a:xfrm>
            <a:solidFill>
              <a:srgbClr val="F1A229"/>
            </a:solidFill>
          </p:grpSpPr>
          <p:sp>
            <p:nvSpPr>
              <p:cNvPr id="15" name="Freeform: Shape 14">
                <a:extLst>
                  <a:ext uri="{FF2B5EF4-FFF2-40B4-BE49-F238E27FC236}">
                    <a16:creationId xmlns:a16="http://schemas.microsoft.com/office/drawing/2014/main" id="{74AA8276-BEAB-474B-BC56-525CA053F154}"/>
                  </a:ext>
                </a:extLst>
              </p:cNvPr>
              <p:cNvSpPr/>
              <p:nvPr/>
            </p:nvSpPr>
            <p:spPr>
              <a:xfrm>
                <a:off x="15672522" y="6586601"/>
                <a:ext cx="24402" cy="24990"/>
              </a:xfrm>
              <a:custGeom>
                <a:avLst/>
                <a:gdLst>
                  <a:gd name="connsiteX0" fmla="*/ 0 w 24402"/>
                  <a:gd name="connsiteY0" fmla="*/ 0 h 24990"/>
                  <a:gd name="connsiteX1" fmla="*/ 11152 w 24402"/>
                  <a:gd name="connsiteY1" fmla="*/ 11152 h 24990"/>
                  <a:gd name="connsiteX2" fmla="*/ 0 w 24402"/>
                  <a:gd name="connsiteY2" fmla="*/ 0 h 24990"/>
                </a:gdLst>
                <a:ahLst/>
                <a:cxnLst>
                  <a:cxn ang="0">
                    <a:pos x="connsiteX0" y="connsiteY0"/>
                  </a:cxn>
                  <a:cxn ang="0">
                    <a:pos x="connsiteX1" y="connsiteY1"/>
                  </a:cxn>
                  <a:cxn ang="0">
                    <a:pos x="connsiteX2" y="connsiteY2"/>
                  </a:cxn>
                </a:cxnLst>
                <a:rect l="l" t="t" r="r" b="b"/>
                <a:pathLst>
                  <a:path w="24402" h="24990">
                    <a:moveTo>
                      <a:pt x="0" y="0"/>
                    </a:moveTo>
                    <a:cubicBezTo>
                      <a:pt x="2788" y="2788"/>
                      <a:pt x="5576" y="5576"/>
                      <a:pt x="11152" y="11152"/>
                    </a:cubicBezTo>
                    <a:cubicBezTo>
                      <a:pt x="41819" y="41819"/>
                      <a:pt x="11152" y="13940"/>
                      <a:pt x="0" y="0"/>
                    </a:cubicBezTo>
                    <a:close/>
                  </a:path>
                </a:pathLst>
              </a:custGeom>
              <a:solidFill>
                <a:srgbClr val="F1A229"/>
              </a:solidFill>
              <a:ln w="27868" cap="flat">
                <a:noFill/>
                <a:prstDash val="solid"/>
                <a:miter/>
              </a:ln>
            </p:spPr>
            <p:txBody>
              <a:bodyPr rtlCol="0" anchor="ctr"/>
              <a:lstStyle/>
              <a:p>
                <a:endParaRPr lang="en-US" sz="840" dirty="0">
                  <a:solidFill>
                    <a:schemeClr val="bg1"/>
                  </a:solidFill>
                  <a:latin typeface="+mj-lt"/>
                </a:endParaRPr>
              </a:p>
            </p:txBody>
          </p:sp>
          <p:sp>
            <p:nvSpPr>
              <p:cNvPr id="16" name="Freeform: Shape 15">
                <a:extLst>
                  <a:ext uri="{FF2B5EF4-FFF2-40B4-BE49-F238E27FC236}">
                    <a16:creationId xmlns:a16="http://schemas.microsoft.com/office/drawing/2014/main" id="{93C35FC7-6CF5-4A84-AB47-79F143CC9325}"/>
                  </a:ext>
                </a:extLst>
              </p:cNvPr>
              <p:cNvSpPr/>
              <p:nvPr/>
            </p:nvSpPr>
            <p:spPr>
              <a:xfrm>
                <a:off x="15669303" y="6583382"/>
                <a:ext cx="3218" cy="3219"/>
              </a:xfrm>
              <a:custGeom>
                <a:avLst/>
                <a:gdLst>
                  <a:gd name="connsiteX0" fmla="*/ 3219 w 3218"/>
                  <a:gd name="connsiteY0" fmla="*/ 3219 h 3219"/>
                  <a:gd name="connsiteX1" fmla="*/ 3219 w 3218"/>
                  <a:gd name="connsiteY1" fmla="*/ 3219 h 3219"/>
                  <a:gd name="connsiteX2" fmla="*/ 3219 w 3218"/>
                  <a:gd name="connsiteY2" fmla="*/ 3219 h 3219"/>
                </a:gdLst>
                <a:ahLst/>
                <a:cxnLst>
                  <a:cxn ang="0">
                    <a:pos x="connsiteX0" y="connsiteY0"/>
                  </a:cxn>
                  <a:cxn ang="0">
                    <a:pos x="connsiteX1" y="connsiteY1"/>
                  </a:cxn>
                  <a:cxn ang="0">
                    <a:pos x="connsiteX2" y="connsiteY2"/>
                  </a:cxn>
                </a:cxnLst>
                <a:rect l="l" t="t" r="r" b="b"/>
                <a:pathLst>
                  <a:path w="3218" h="3219">
                    <a:moveTo>
                      <a:pt x="3219" y="3219"/>
                    </a:moveTo>
                    <a:cubicBezTo>
                      <a:pt x="-2357" y="-2357"/>
                      <a:pt x="432" y="431"/>
                      <a:pt x="3219" y="3219"/>
                    </a:cubicBezTo>
                    <a:lnTo>
                      <a:pt x="3219" y="3219"/>
                    </a:lnTo>
                    <a:close/>
                  </a:path>
                </a:pathLst>
              </a:custGeom>
              <a:solidFill>
                <a:srgbClr val="F1A229"/>
              </a:solidFill>
              <a:ln w="27868" cap="flat">
                <a:noFill/>
                <a:prstDash val="solid"/>
                <a:miter/>
              </a:ln>
            </p:spPr>
            <p:txBody>
              <a:bodyPr rtlCol="0" anchor="ctr"/>
              <a:lstStyle/>
              <a:p>
                <a:endParaRPr lang="en-US" sz="840" dirty="0">
                  <a:solidFill>
                    <a:schemeClr val="bg1"/>
                  </a:solidFill>
                  <a:latin typeface="+mj-lt"/>
                </a:endParaRPr>
              </a:p>
            </p:txBody>
          </p:sp>
          <p:sp>
            <p:nvSpPr>
              <p:cNvPr id="17" name="Freeform: Shape 16">
                <a:extLst>
                  <a:ext uri="{FF2B5EF4-FFF2-40B4-BE49-F238E27FC236}">
                    <a16:creationId xmlns:a16="http://schemas.microsoft.com/office/drawing/2014/main" id="{7CF963F4-977E-4037-99FF-3D21A5F1C9FC}"/>
                  </a:ext>
                </a:extLst>
              </p:cNvPr>
              <p:cNvSpPr/>
              <p:nvPr/>
            </p:nvSpPr>
            <p:spPr>
              <a:xfrm>
                <a:off x="15469700" y="5214937"/>
                <a:ext cx="6372523" cy="2492414"/>
              </a:xfrm>
              <a:custGeom>
                <a:avLst/>
                <a:gdLst>
                  <a:gd name="connsiteX0" fmla="*/ 6007305 w 6372523"/>
                  <a:gd name="connsiteY0" fmla="*/ 365220 h 2492414"/>
                  <a:gd name="connsiteX1" fmla="*/ 5126318 w 6372523"/>
                  <a:gd name="connsiteY1" fmla="*/ 0 h 2492414"/>
                  <a:gd name="connsiteX2" fmla="*/ 4245329 w 6372523"/>
                  <a:gd name="connsiteY2" fmla="*/ 365220 h 2492414"/>
                  <a:gd name="connsiteX3" fmla="*/ 2502869 w 6372523"/>
                  <a:gd name="connsiteY3" fmla="*/ 2107680 h 2492414"/>
                  <a:gd name="connsiteX4" fmla="*/ 1641398 w 6372523"/>
                  <a:gd name="connsiteY4" fmla="*/ 2464536 h 2492414"/>
                  <a:gd name="connsiteX5" fmla="*/ 779925 w 6372523"/>
                  <a:gd name="connsiteY5" fmla="*/ 2107680 h 2492414"/>
                  <a:gd name="connsiteX6" fmla="*/ 219550 w 6372523"/>
                  <a:gd name="connsiteY6" fmla="*/ 1547305 h 2492414"/>
                  <a:gd name="connsiteX7" fmla="*/ 211186 w 6372523"/>
                  <a:gd name="connsiteY7" fmla="*/ 1382816 h 2492414"/>
                  <a:gd name="connsiteX8" fmla="*/ 35546 w 6372523"/>
                  <a:gd name="connsiteY8" fmla="*/ 1382816 h 2492414"/>
                  <a:gd name="connsiteX9" fmla="*/ 35546 w 6372523"/>
                  <a:gd name="connsiteY9" fmla="*/ 1558456 h 2492414"/>
                  <a:gd name="connsiteX10" fmla="*/ 200035 w 6372523"/>
                  <a:gd name="connsiteY10" fmla="*/ 1566820 h 2492414"/>
                  <a:gd name="connsiteX11" fmla="*/ 760409 w 6372523"/>
                  <a:gd name="connsiteY11" fmla="*/ 2127195 h 2492414"/>
                  <a:gd name="connsiteX12" fmla="*/ 1641398 w 6372523"/>
                  <a:gd name="connsiteY12" fmla="*/ 2492415 h 2492414"/>
                  <a:gd name="connsiteX13" fmla="*/ 2522385 w 6372523"/>
                  <a:gd name="connsiteY13" fmla="*/ 2127195 h 2492414"/>
                  <a:gd name="connsiteX14" fmla="*/ 4264845 w 6372523"/>
                  <a:gd name="connsiteY14" fmla="*/ 384735 h 2492414"/>
                  <a:gd name="connsiteX15" fmla="*/ 5985002 w 6372523"/>
                  <a:gd name="connsiteY15" fmla="*/ 384735 h 2492414"/>
                  <a:gd name="connsiteX16" fmla="*/ 6341858 w 6372523"/>
                  <a:gd name="connsiteY16" fmla="*/ 1246207 h 2492414"/>
                  <a:gd name="connsiteX17" fmla="*/ 5985002 w 6372523"/>
                  <a:gd name="connsiteY17" fmla="*/ 2107680 h 2492414"/>
                  <a:gd name="connsiteX18" fmla="*/ 4264845 w 6372523"/>
                  <a:gd name="connsiteY18" fmla="*/ 2107680 h 2492414"/>
                  <a:gd name="connsiteX19" fmla="*/ 3704471 w 6372523"/>
                  <a:gd name="connsiteY19" fmla="*/ 1547305 h 2492414"/>
                  <a:gd name="connsiteX20" fmla="*/ 3696106 w 6372523"/>
                  <a:gd name="connsiteY20" fmla="*/ 1382816 h 2492414"/>
                  <a:gd name="connsiteX21" fmla="*/ 3520466 w 6372523"/>
                  <a:gd name="connsiteY21" fmla="*/ 1382816 h 2492414"/>
                  <a:gd name="connsiteX22" fmla="*/ 3520466 w 6372523"/>
                  <a:gd name="connsiteY22" fmla="*/ 1558456 h 2492414"/>
                  <a:gd name="connsiteX23" fmla="*/ 3684955 w 6372523"/>
                  <a:gd name="connsiteY23" fmla="*/ 1566820 h 2492414"/>
                  <a:gd name="connsiteX24" fmla="*/ 4245329 w 6372523"/>
                  <a:gd name="connsiteY24" fmla="*/ 2127195 h 2492414"/>
                  <a:gd name="connsiteX25" fmla="*/ 6007305 w 6372523"/>
                  <a:gd name="connsiteY25" fmla="*/ 2127195 h 2492414"/>
                  <a:gd name="connsiteX26" fmla="*/ 6372524 w 6372523"/>
                  <a:gd name="connsiteY26" fmla="*/ 1246207 h 2492414"/>
                  <a:gd name="connsiteX27" fmla="*/ 6007305 w 6372523"/>
                  <a:gd name="connsiteY27" fmla="*/ 365220 h 2492414"/>
                  <a:gd name="connsiteX28" fmla="*/ 57850 w 6372523"/>
                  <a:gd name="connsiteY28" fmla="*/ 1538941 h 2492414"/>
                  <a:gd name="connsiteX29" fmla="*/ 57850 w 6372523"/>
                  <a:gd name="connsiteY29" fmla="*/ 1405120 h 2492414"/>
                  <a:gd name="connsiteX30" fmla="*/ 191670 w 6372523"/>
                  <a:gd name="connsiteY30" fmla="*/ 1405120 h 2492414"/>
                  <a:gd name="connsiteX31" fmla="*/ 191670 w 6372523"/>
                  <a:gd name="connsiteY31" fmla="*/ 1538941 h 2492414"/>
                  <a:gd name="connsiteX32" fmla="*/ 57850 w 6372523"/>
                  <a:gd name="connsiteY32" fmla="*/ 1538941 h 2492414"/>
                  <a:gd name="connsiteX33" fmla="*/ 3542769 w 6372523"/>
                  <a:gd name="connsiteY33" fmla="*/ 1538941 h 2492414"/>
                  <a:gd name="connsiteX34" fmla="*/ 3542769 w 6372523"/>
                  <a:gd name="connsiteY34" fmla="*/ 1405120 h 2492414"/>
                  <a:gd name="connsiteX35" fmla="*/ 3676591 w 6372523"/>
                  <a:gd name="connsiteY35" fmla="*/ 1405120 h 2492414"/>
                  <a:gd name="connsiteX36" fmla="*/ 3665439 w 6372523"/>
                  <a:gd name="connsiteY36" fmla="*/ 1393968 h 2492414"/>
                  <a:gd name="connsiteX37" fmla="*/ 3676591 w 6372523"/>
                  <a:gd name="connsiteY37" fmla="*/ 1405120 h 2492414"/>
                  <a:gd name="connsiteX38" fmla="*/ 3676591 w 6372523"/>
                  <a:gd name="connsiteY38" fmla="*/ 1538941 h 2492414"/>
                  <a:gd name="connsiteX39" fmla="*/ 3542769 w 6372523"/>
                  <a:gd name="connsiteY39" fmla="*/ 1538941 h 249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72523" h="2492414">
                    <a:moveTo>
                      <a:pt x="6007305" y="365220"/>
                    </a:moveTo>
                    <a:cubicBezTo>
                      <a:pt x="5770331" y="128245"/>
                      <a:pt x="5458082" y="0"/>
                      <a:pt x="5126318" y="0"/>
                    </a:cubicBezTo>
                    <a:cubicBezTo>
                      <a:pt x="4794553" y="0"/>
                      <a:pt x="4479517" y="128245"/>
                      <a:pt x="4245329" y="365220"/>
                    </a:cubicBezTo>
                    <a:lnTo>
                      <a:pt x="2502869" y="2107680"/>
                    </a:lnTo>
                    <a:cubicBezTo>
                      <a:pt x="2274258" y="2336291"/>
                      <a:pt x="1967585" y="2464536"/>
                      <a:pt x="1641398" y="2464536"/>
                    </a:cubicBezTo>
                    <a:cubicBezTo>
                      <a:pt x="1315209" y="2464536"/>
                      <a:pt x="1011323" y="2339078"/>
                      <a:pt x="779925" y="2107680"/>
                    </a:cubicBezTo>
                    <a:lnTo>
                      <a:pt x="219550" y="1547305"/>
                    </a:lnTo>
                    <a:cubicBezTo>
                      <a:pt x="258581" y="1499910"/>
                      <a:pt x="255793" y="1427423"/>
                      <a:pt x="211186" y="1382816"/>
                    </a:cubicBezTo>
                    <a:cubicBezTo>
                      <a:pt x="163791" y="1335421"/>
                      <a:pt x="82941" y="1335421"/>
                      <a:pt x="35546" y="1382816"/>
                    </a:cubicBezTo>
                    <a:cubicBezTo>
                      <a:pt x="-11849" y="1430211"/>
                      <a:pt x="-11849" y="1511061"/>
                      <a:pt x="35546" y="1558456"/>
                    </a:cubicBezTo>
                    <a:cubicBezTo>
                      <a:pt x="80153" y="1603063"/>
                      <a:pt x="152639" y="1605851"/>
                      <a:pt x="200035" y="1566820"/>
                    </a:cubicBezTo>
                    <a:lnTo>
                      <a:pt x="760409" y="2127195"/>
                    </a:lnTo>
                    <a:cubicBezTo>
                      <a:pt x="994596" y="2361382"/>
                      <a:pt x="1309633" y="2492415"/>
                      <a:pt x="1641398" y="2492415"/>
                    </a:cubicBezTo>
                    <a:cubicBezTo>
                      <a:pt x="1973161" y="2492415"/>
                      <a:pt x="2288198" y="2364170"/>
                      <a:pt x="2522385" y="2127195"/>
                    </a:cubicBezTo>
                    <a:lnTo>
                      <a:pt x="4264845" y="384735"/>
                    </a:lnTo>
                    <a:cubicBezTo>
                      <a:pt x="4738794" y="-89214"/>
                      <a:pt x="5511053" y="-89214"/>
                      <a:pt x="5985002" y="384735"/>
                    </a:cubicBezTo>
                    <a:cubicBezTo>
                      <a:pt x="6216400" y="616134"/>
                      <a:pt x="6341858" y="920019"/>
                      <a:pt x="6341858" y="1246207"/>
                    </a:cubicBezTo>
                    <a:cubicBezTo>
                      <a:pt x="6341858" y="1572396"/>
                      <a:pt x="6216400" y="1876281"/>
                      <a:pt x="5985002" y="2107680"/>
                    </a:cubicBezTo>
                    <a:cubicBezTo>
                      <a:pt x="5511053" y="2581629"/>
                      <a:pt x="4738794" y="2581629"/>
                      <a:pt x="4264845" y="2107680"/>
                    </a:cubicBezTo>
                    <a:lnTo>
                      <a:pt x="3704471" y="1547305"/>
                    </a:lnTo>
                    <a:cubicBezTo>
                      <a:pt x="3743501" y="1497122"/>
                      <a:pt x="3740714" y="1427423"/>
                      <a:pt x="3696106" y="1382816"/>
                    </a:cubicBezTo>
                    <a:cubicBezTo>
                      <a:pt x="3648712" y="1335421"/>
                      <a:pt x="3567861" y="1335421"/>
                      <a:pt x="3520466" y="1382816"/>
                    </a:cubicBezTo>
                    <a:cubicBezTo>
                      <a:pt x="3473071" y="1430211"/>
                      <a:pt x="3473071" y="1511061"/>
                      <a:pt x="3520466" y="1558456"/>
                    </a:cubicBezTo>
                    <a:cubicBezTo>
                      <a:pt x="3565074" y="1603063"/>
                      <a:pt x="3637560" y="1605851"/>
                      <a:pt x="3684955" y="1566820"/>
                    </a:cubicBezTo>
                    <a:lnTo>
                      <a:pt x="4245329" y="2127195"/>
                    </a:lnTo>
                    <a:cubicBezTo>
                      <a:pt x="4730431" y="2612296"/>
                      <a:pt x="5522204" y="2612296"/>
                      <a:pt x="6007305" y="2127195"/>
                    </a:cubicBezTo>
                    <a:cubicBezTo>
                      <a:pt x="6241493" y="1893009"/>
                      <a:pt x="6372524" y="1577972"/>
                      <a:pt x="6372524" y="1246207"/>
                    </a:cubicBezTo>
                    <a:cubicBezTo>
                      <a:pt x="6372524" y="914443"/>
                      <a:pt x="6241493" y="599406"/>
                      <a:pt x="6007305" y="365220"/>
                    </a:cubicBezTo>
                    <a:close/>
                    <a:moveTo>
                      <a:pt x="57850" y="1538941"/>
                    </a:moveTo>
                    <a:cubicBezTo>
                      <a:pt x="21606" y="1502698"/>
                      <a:pt x="21606" y="1441363"/>
                      <a:pt x="57850" y="1405120"/>
                    </a:cubicBezTo>
                    <a:cubicBezTo>
                      <a:pt x="94093" y="1368877"/>
                      <a:pt x="155428" y="1368877"/>
                      <a:pt x="191670" y="1405120"/>
                    </a:cubicBezTo>
                    <a:cubicBezTo>
                      <a:pt x="227914" y="1441363"/>
                      <a:pt x="227914" y="1502698"/>
                      <a:pt x="191670" y="1538941"/>
                    </a:cubicBezTo>
                    <a:cubicBezTo>
                      <a:pt x="155428" y="1575184"/>
                      <a:pt x="96881" y="1575184"/>
                      <a:pt x="57850" y="1538941"/>
                    </a:cubicBezTo>
                    <a:close/>
                    <a:moveTo>
                      <a:pt x="3542769" y="1538941"/>
                    </a:moveTo>
                    <a:cubicBezTo>
                      <a:pt x="3506526" y="1502698"/>
                      <a:pt x="3506526" y="1441363"/>
                      <a:pt x="3542769" y="1405120"/>
                    </a:cubicBezTo>
                    <a:cubicBezTo>
                      <a:pt x="3579014" y="1368877"/>
                      <a:pt x="3640347" y="1368877"/>
                      <a:pt x="3676591" y="1405120"/>
                    </a:cubicBezTo>
                    <a:cubicBezTo>
                      <a:pt x="3671015" y="1399544"/>
                      <a:pt x="3668226" y="1396756"/>
                      <a:pt x="3665439" y="1393968"/>
                    </a:cubicBezTo>
                    <a:cubicBezTo>
                      <a:pt x="3665439" y="1393968"/>
                      <a:pt x="3668226" y="1396756"/>
                      <a:pt x="3676591" y="1405120"/>
                    </a:cubicBezTo>
                    <a:cubicBezTo>
                      <a:pt x="3712834" y="1441363"/>
                      <a:pt x="3712834" y="1502698"/>
                      <a:pt x="3676591" y="1538941"/>
                    </a:cubicBezTo>
                    <a:cubicBezTo>
                      <a:pt x="3640347" y="1575184"/>
                      <a:pt x="3579014" y="1575184"/>
                      <a:pt x="3542769" y="1538941"/>
                    </a:cubicBezTo>
                    <a:close/>
                  </a:path>
                </a:pathLst>
              </a:custGeom>
              <a:solidFill>
                <a:srgbClr val="F1A229"/>
              </a:solidFill>
              <a:ln w="27868" cap="flat">
                <a:noFill/>
                <a:prstDash val="solid"/>
                <a:miter/>
              </a:ln>
            </p:spPr>
            <p:txBody>
              <a:bodyPr rtlCol="0" anchor="ctr"/>
              <a:lstStyle/>
              <a:p>
                <a:endParaRPr lang="en-US" sz="840" dirty="0">
                  <a:solidFill>
                    <a:schemeClr val="bg1"/>
                  </a:solidFill>
                  <a:latin typeface="+mj-lt"/>
                </a:endParaRPr>
              </a:p>
            </p:txBody>
          </p:sp>
        </p:grpSp>
      </p:grpSp>
      <p:sp>
        <p:nvSpPr>
          <p:cNvPr id="39" name="TextBox 38">
            <a:extLst>
              <a:ext uri="{FF2B5EF4-FFF2-40B4-BE49-F238E27FC236}">
                <a16:creationId xmlns:a16="http://schemas.microsoft.com/office/drawing/2014/main" id="{E783D7DC-5185-4294-BCDA-CEB02B2CA936}"/>
              </a:ext>
            </a:extLst>
          </p:cNvPr>
          <p:cNvSpPr txBox="1"/>
          <p:nvPr/>
        </p:nvSpPr>
        <p:spPr>
          <a:xfrm>
            <a:off x="1588920" y="3522086"/>
            <a:ext cx="1923280" cy="1460800"/>
          </a:xfrm>
          <a:prstGeom prst="rect">
            <a:avLst/>
          </a:prstGeom>
          <a:noFill/>
        </p:spPr>
        <p:txBody>
          <a:bodyPr wrap="square" lIns="131650" tIns="65825" rIns="131650" bIns="65825" rtlCol="0" anchor="t">
            <a:spAutoFit/>
          </a:bodyPr>
          <a:lstStyle/>
          <a:p>
            <a:pPr algn="ctr">
              <a:lnSpc>
                <a:spcPct val="110000"/>
              </a:lnSpc>
            </a:pPr>
            <a:r>
              <a:rPr lang="en-US" sz="1320" dirty="0">
                <a:solidFill>
                  <a:schemeClr val="bg1"/>
                </a:solidFill>
                <a:latin typeface="+mj-lt"/>
                <a:cs typeface="IBM Plex Arabic" panose="020B0503050203000203" pitchFamily="34" charset="-78"/>
              </a:rPr>
              <a:t>Understand and perform due diligence of the existing environment and supplier landscape</a:t>
            </a:r>
          </a:p>
        </p:txBody>
      </p:sp>
      <p:sp>
        <p:nvSpPr>
          <p:cNvPr id="40" name="TextBox 39">
            <a:extLst>
              <a:ext uri="{FF2B5EF4-FFF2-40B4-BE49-F238E27FC236}">
                <a16:creationId xmlns:a16="http://schemas.microsoft.com/office/drawing/2014/main" id="{ECC6ECAD-0D18-4BB0-9B85-5B3AD4A5E508}"/>
              </a:ext>
            </a:extLst>
          </p:cNvPr>
          <p:cNvSpPr txBox="1"/>
          <p:nvPr/>
        </p:nvSpPr>
        <p:spPr>
          <a:xfrm>
            <a:off x="1460085" y="2898455"/>
            <a:ext cx="2159959" cy="535531"/>
          </a:xfrm>
          <a:prstGeom prst="rect">
            <a:avLst/>
          </a:prstGeom>
          <a:noFill/>
        </p:spPr>
        <p:txBody>
          <a:bodyPr wrap="square" rtlCol="0">
            <a:spAutoFit/>
          </a:bodyPr>
          <a:lstStyle/>
          <a:p>
            <a:pPr algn="ctr"/>
            <a:r>
              <a:rPr lang="en-US" sz="1440" b="1" dirty="0">
                <a:solidFill>
                  <a:schemeClr val="bg1"/>
                </a:solidFill>
                <a:latin typeface="+mj-lt"/>
              </a:rPr>
              <a:t>DUE DILIGENCE / ASESSMENT</a:t>
            </a:r>
          </a:p>
        </p:txBody>
      </p:sp>
      <p:sp>
        <p:nvSpPr>
          <p:cNvPr id="41" name="TextBox 40">
            <a:extLst>
              <a:ext uri="{FF2B5EF4-FFF2-40B4-BE49-F238E27FC236}">
                <a16:creationId xmlns:a16="http://schemas.microsoft.com/office/drawing/2014/main" id="{8B7E62E6-59BB-4635-9153-87F3B668E0F0}"/>
              </a:ext>
            </a:extLst>
          </p:cNvPr>
          <p:cNvSpPr txBox="1"/>
          <p:nvPr/>
        </p:nvSpPr>
        <p:spPr>
          <a:xfrm>
            <a:off x="3632373" y="3522086"/>
            <a:ext cx="1923280" cy="1013882"/>
          </a:xfrm>
          <a:prstGeom prst="rect">
            <a:avLst/>
          </a:prstGeom>
          <a:noFill/>
        </p:spPr>
        <p:txBody>
          <a:bodyPr wrap="square" lIns="131650" tIns="65825" rIns="131650" bIns="65825" rtlCol="0" anchor="t">
            <a:spAutoFit/>
          </a:bodyPr>
          <a:lstStyle>
            <a:defPPr>
              <a:defRPr lang="en-US"/>
            </a:defPPr>
            <a:lvl1pPr algn="ctr">
              <a:lnSpc>
                <a:spcPct val="110000"/>
              </a:lnSpc>
              <a:defRPr sz="1000">
                <a:latin typeface="IBM Plex Arabic" panose="020B0503050203000203" pitchFamily="34" charset="-78"/>
                <a:cs typeface="IBM Plex Arabic" panose="020B0503050203000203" pitchFamily="34" charset="-78"/>
              </a:defRPr>
            </a:lvl1pPr>
          </a:lstStyle>
          <a:p>
            <a:r>
              <a:rPr lang="en-US" sz="1320" dirty="0">
                <a:solidFill>
                  <a:schemeClr val="bg1"/>
                </a:solidFill>
                <a:latin typeface="+mj-lt"/>
              </a:rPr>
              <a:t>Create a plan with the best suited SI Model and the journey ahead</a:t>
            </a:r>
          </a:p>
        </p:txBody>
      </p:sp>
      <p:sp>
        <p:nvSpPr>
          <p:cNvPr id="42" name="TextBox 41">
            <a:extLst>
              <a:ext uri="{FF2B5EF4-FFF2-40B4-BE49-F238E27FC236}">
                <a16:creationId xmlns:a16="http://schemas.microsoft.com/office/drawing/2014/main" id="{A265B64E-FF92-4CA0-B2A3-CC0442528E32}"/>
              </a:ext>
            </a:extLst>
          </p:cNvPr>
          <p:cNvSpPr txBox="1"/>
          <p:nvPr/>
        </p:nvSpPr>
        <p:spPr>
          <a:xfrm>
            <a:off x="3320795" y="2883923"/>
            <a:ext cx="2708790" cy="535531"/>
          </a:xfrm>
          <a:prstGeom prst="rect">
            <a:avLst/>
          </a:prstGeom>
          <a:noFill/>
        </p:spPr>
        <p:txBody>
          <a:bodyPr wrap="square" rtlCol="0">
            <a:spAutoFit/>
          </a:bodyPr>
          <a:lstStyle/>
          <a:p>
            <a:pPr algn="ctr"/>
            <a:r>
              <a:rPr lang="en-US" sz="1440" b="1" dirty="0">
                <a:solidFill>
                  <a:schemeClr val="bg1"/>
                </a:solidFill>
                <a:latin typeface="+mj-lt"/>
              </a:rPr>
              <a:t>STRATEGY AND ROADMAP FORMULATION</a:t>
            </a:r>
          </a:p>
        </p:txBody>
      </p:sp>
      <p:sp>
        <p:nvSpPr>
          <p:cNvPr id="43" name="TextBox 42">
            <a:extLst>
              <a:ext uri="{FF2B5EF4-FFF2-40B4-BE49-F238E27FC236}">
                <a16:creationId xmlns:a16="http://schemas.microsoft.com/office/drawing/2014/main" id="{BB4C9A7B-34A9-4BE6-B318-462CE71892BA}"/>
              </a:ext>
            </a:extLst>
          </p:cNvPr>
          <p:cNvSpPr txBox="1"/>
          <p:nvPr/>
        </p:nvSpPr>
        <p:spPr>
          <a:xfrm>
            <a:off x="5749476" y="3522086"/>
            <a:ext cx="1923280" cy="1684258"/>
          </a:xfrm>
          <a:prstGeom prst="rect">
            <a:avLst/>
          </a:prstGeom>
          <a:noFill/>
        </p:spPr>
        <p:txBody>
          <a:bodyPr wrap="square" lIns="131650" tIns="65825" rIns="131650" bIns="65825" rtlCol="0" anchor="t">
            <a:spAutoFit/>
          </a:bodyPr>
          <a:lstStyle/>
          <a:p>
            <a:pPr algn="ctr">
              <a:lnSpc>
                <a:spcPct val="110000"/>
              </a:lnSpc>
            </a:pPr>
            <a:r>
              <a:rPr lang="en-US" sz="1320" dirty="0">
                <a:solidFill>
                  <a:schemeClr val="bg1"/>
                </a:solidFill>
                <a:latin typeface="+mj-lt"/>
                <a:cs typeface="IBM Plex Arabic" panose="020B0503050203000203" pitchFamily="34" charset="-78"/>
              </a:rPr>
              <a:t>Develop detailed processes, interfaces, governance models, reports and integrated tools</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44" name="TextBox 43">
            <a:extLst>
              <a:ext uri="{FF2B5EF4-FFF2-40B4-BE49-F238E27FC236}">
                <a16:creationId xmlns:a16="http://schemas.microsoft.com/office/drawing/2014/main" id="{5C33AD2F-DF95-459D-9380-0D0F85DB5566}"/>
              </a:ext>
            </a:extLst>
          </p:cNvPr>
          <p:cNvSpPr txBox="1"/>
          <p:nvPr/>
        </p:nvSpPr>
        <p:spPr>
          <a:xfrm>
            <a:off x="5620639" y="2898454"/>
            <a:ext cx="2159959" cy="313932"/>
          </a:xfrm>
          <a:prstGeom prst="rect">
            <a:avLst/>
          </a:prstGeom>
          <a:noFill/>
        </p:spPr>
        <p:txBody>
          <a:bodyPr wrap="square" rtlCol="0">
            <a:spAutoFit/>
          </a:bodyPr>
          <a:lstStyle/>
          <a:p>
            <a:pPr algn="ctr"/>
            <a:r>
              <a:rPr lang="en-US" sz="1440" b="1" dirty="0">
                <a:solidFill>
                  <a:schemeClr val="bg1"/>
                </a:solidFill>
                <a:latin typeface="+mj-lt"/>
              </a:rPr>
              <a:t>DESIGN</a:t>
            </a:r>
          </a:p>
        </p:txBody>
      </p:sp>
      <p:sp>
        <p:nvSpPr>
          <p:cNvPr id="45" name="TextBox 44">
            <a:extLst>
              <a:ext uri="{FF2B5EF4-FFF2-40B4-BE49-F238E27FC236}">
                <a16:creationId xmlns:a16="http://schemas.microsoft.com/office/drawing/2014/main" id="{48F6FFCF-F11C-419B-96E4-405A4140FB6A}"/>
              </a:ext>
            </a:extLst>
          </p:cNvPr>
          <p:cNvSpPr txBox="1"/>
          <p:nvPr/>
        </p:nvSpPr>
        <p:spPr>
          <a:xfrm>
            <a:off x="7790786" y="3522086"/>
            <a:ext cx="1923280" cy="1237341"/>
          </a:xfrm>
          <a:prstGeom prst="rect">
            <a:avLst/>
          </a:prstGeom>
          <a:noFill/>
        </p:spPr>
        <p:txBody>
          <a:bodyPr wrap="square" lIns="131650" tIns="65825" rIns="131650" bIns="65825" rtlCol="0" anchor="t">
            <a:spAutoFit/>
          </a:bodyPr>
          <a:lstStyle/>
          <a:p>
            <a:pPr algn="ctr">
              <a:lnSpc>
                <a:spcPct val="110000"/>
              </a:lnSpc>
            </a:pPr>
            <a:r>
              <a:rPr lang="en-US" sz="1320" dirty="0">
                <a:solidFill>
                  <a:schemeClr val="bg1"/>
                </a:solidFill>
                <a:latin typeface="+mj-lt"/>
                <a:cs typeface="IBM Plex Arabic" panose="020B0503050203000203" pitchFamily="34" charset="-78"/>
              </a:rPr>
              <a:t>Implement the designed processes, mechanisms and tools</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46" name="TextBox 45">
            <a:extLst>
              <a:ext uri="{FF2B5EF4-FFF2-40B4-BE49-F238E27FC236}">
                <a16:creationId xmlns:a16="http://schemas.microsoft.com/office/drawing/2014/main" id="{3D43580A-82C8-43F0-A4DD-7692AEACF01B}"/>
              </a:ext>
            </a:extLst>
          </p:cNvPr>
          <p:cNvSpPr txBox="1"/>
          <p:nvPr/>
        </p:nvSpPr>
        <p:spPr>
          <a:xfrm>
            <a:off x="7668497" y="2898454"/>
            <a:ext cx="2159959" cy="313932"/>
          </a:xfrm>
          <a:prstGeom prst="rect">
            <a:avLst/>
          </a:prstGeom>
          <a:noFill/>
        </p:spPr>
        <p:txBody>
          <a:bodyPr wrap="square" rtlCol="0">
            <a:spAutoFit/>
          </a:bodyPr>
          <a:lstStyle/>
          <a:p>
            <a:pPr algn="ctr"/>
            <a:r>
              <a:rPr lang="en-US" sz="1440" b="1" dirty="0">
                <a:solidFill>
                  <a:schemeClr val="bg1"/>
                </a:solidFill>
                <a:latin typeface="+mj-lt"/>
              </a:rPr>
              <a:t>IMPLEMENT</a:t>
            </a:r>
          </a:p>
        </p:txBody>
      </p:sp>
      <p:sp>
        <p:nvSpPr>
          <p:cNvPr id="47" name="TextBox 46">
            <a:extLst>
              <a:ext uri="{FF2B5EF4-FFF2-40B4-BE49-F238E27FC236}">
                <a16:creationId xmlns:a16="http://schemas.microsoft.com/office/drawing/2014/main" id="{8100B1C6-9AB3-4AD5-B800-C24C2F5A1677}"/>
              </a:ext>
            </a:extLst>
          </p:cNvPr>
          <p:cNvSpPr txBox="1"/>
          <p:nvPr/>
        </p:nvSpPr>
        <p:spPr>
          <a:xfrm>
            <a:off x="9858476" y="3522086"/>
            <a:ext cx="1923280" cy="1684258"/>
          </a:xfrm>
          <a:prstGeom prst="rect">
            <a:avLst/>
          </a:prstGeom>
          <a:noFill/>
        </p:spPr>
        <p:txBody>
          <a:bodyPr wrap="square" lIns="131650" tIns="65825" rIns="131650" bIns="65825" rtlCol="0" anchor="t">
            <a:spAutoFit/>
          </a:bodyPr>
          <a:lstStyle/>
          <a:p>
            <a:pPr algn="ctr">
              <a:lnSpc>
                <a:spcPct val="110000"/>
              </a:lnSpc>
            </a:pPr>
            <a:r>
              <a:rPr lang="en-US" sz="1320" dirty="0">
                <a:solidFill>
                  <a:schemeClr val="bg1"/>
                </a:solidFill>
                <a:latin typeface="+mj-lt"/>
                <a:cs typeface="IBM Plex Arabic" panose="020B0503050203000203" pitchFamily="34" charset="-78"/>
              </a:rPr>
              <a:t>Stabilize the project, sustain it until handover</a:t>
            </a:r>
          </a:p>
          <a:p>
            <a:pPr algn="ctr">
              <a:lnSpc>
                <a:spcPct val="110000"/>
              </a:lnSpc>
            </a:pPr>
            <a:r>
              <a:rPr lang="en-US" sz="1320" dirty="0">
                <a:solidFill>
                  <a:schemeClr val="bg1"/>
                </a:solidFill>
                <a:latin typeface="+mj-lt"/>
                <a:cs typeface="IBM Plex Arabic" panose="020B0503050203000203" pitchFamily="34" charset="-78"/>
              </a:rPr>
              <a:t>to the operations partner </a:t>
            </a:r>
            <a:r>
              <a:rPr lang="en-US" sz="1320" b="1" i="1" dirty="0">
                <a:solidFill>
                  <a:schemeClr val="bg1"/>
                </a:solidFill>
                <a:latin typeface="+mj-lt"/>
                <a:cs typeface="IBM Plex Arabic" panose="020B0503050203000203" pitchFamily="34" charset="-78"/>
              </a:rPr>
              <a:t>or</a:t>
            </a:r>
          </a:p>
          <a:p>
            <a:pPr algn="ctr">
              <a:lnSpc>
                <a:spcPct val="110000"/>
              </a:lnSpc>
            </a:pPr>
            <a:r>
              <a:rPr lang="en-US" sz="1320" dirty="0">
                <a:solidFill>
                  <a:schemeClr val="bg1"/>
                </a:solidFill>
                <a:latin typeface="+mj-lt"/>
                <a:cs typeface="IBM Plex Arabic" panose="020B0503050203000203" pitchFamily="34" charset="-78"/>
              </a:rPr>
              <a:t>Run the SI Operations</a:t>
            </a:r>
          </a:p>
        </p:txBody>
      </p:sp>
      <p:sp>
        <p:nvSpPr>
          <p:cNvPr id="48" name="TextBox 47">
            <a:extLst>
              <a:ext uri="{FF2B5EF4-FFF2-40B4-BE49-F238E27FC236}">
                <a16:creationId xmlns:a16="http://schemas.microsoft.com/office/drawing/2014/main" id="{1181AEA5-256C-4A3C-B232-2C4D50078CAC}"/>
              </a:ext>
            </a:extLst>
          </p:cNvPr>
          <p:cNvSpPr txBox="1"/>
          <p:nvPr/>
        </p:nvSpPr>
        <p:spPr>
          <a:xfrm>
            <a:off x="9736187" y="2898454"/>
            <a:ext cx="2159959" cy="313932"/>
          </a:xfrm>
          <a:prstGeom prst="rect">
            <a:avLst/>
          </a:prstGeom>
          <a:noFill/>
        </p:spPr>
        <p:txBody>
          <a:bodyPr wrap="square" rtlCol="0">
            <a:spAutoFit/>
          </a:bodyPr>
          <a:lstStyle/>
          <a:p>
            <a:pPr algn="ctr"/>
            <a:r>
              <a:rPr lang="en-US" sz="1440" b="1" dirty="0">
                <a:solidFill>
                  <a:schemeClr val="bg1"/>
                </a:solidFill>
                <a:latin typeface="+mj-lt"/>
              </a:rPr>
              <a:t>HANDOVER / RUN</a:t>
            </a:r>
          </a:p>
        </p:txBody>
      </p:sp>
      <p:sp>
        <p:nvSpPr>
          <p:cNvPr id="49" name="TextBox 48">
            <a:extLst>
              <a:ext uri="{FF2B5EF4-FFF2-40B4-BE49-F238E27FC236}">
                <a16:creationId xmlns:a16="http://schemas.microsoft.com/office/drawing/2014/main" id="{4C05C841-D873-4554-8ABE-D393F9A800DF}"/>
              </a:ext>
            </a:extLst>
          </p:cNvPr>
          <p:cNvSpPr txBox="1"/>
          <p:nvPr/>
        </p:nvSpPr>
        <p:spPr>
          <a:xfrm>
            <a:off x="11968767" y="3522086"/>
            <a:ext cx="1923280" cy="1460800"/>
          </a:xfrm>
          <a:prstGeom prst="rect">
            <a:avLst/>
          </a:prstGeom>
          <a:noFill/>
        </p:spPr>
        <p:txBody>
          <a:bodyPr wrap="square" lIns="131650" tIns="65825" rIns="131650" bIns="65825" rtlCol="0" anchor="t">
            <a:spAutoFit/>
          </a:bodyPr>
          <a:lstStyle/>
          <a:p>
            <a:pPr algn="ctr">
              <a:lnSpc>
                <a:spcPct val="110000"/>
              </a:lnSpc>
            </a:pPr>
            <a:r>
              <a:rPr lang="en-US" sz="1320" dirty="0">
                <a:solidFill>
                  <a:schemeClr val="bg1"/>
                </a:solidFill>
                <a:latin typeface="+mj-lt"/>
                <a:cs typeface="IBM Plex Arabic" panose="020B0503050203000203" pitchFamily="34" charset="-78"/>
              </a:rPr>
              <a:t>Conduct a year-on-year maturity assessment and embrace continual improvement methodology</a:t>
            </a:r>
          </a:p>
        </p:txBody>
      </p:sp>
      <p:sp>
        <p:nvSpPr>
          <p:cNvPr id="50" name="TextBox 49">
            <a:extLst>
              <a:ext uri="{FF2B5EF4-FFF2-40B4-BE49-F238E27FC236}">
                <a16:creationId xmlns:a16="http://schemas.microsoft.com/office/drawing/2014/main" id="{E0D2733D-2AF1-4D49-809B-F6DE9D240047}"/>
              </a:ext>
            </a:extLst>
          </p:cNvPr>
          <p:cNvSpPr txBox="1"/>
          <p:nvPr/>
        </p:nvSpPr>
        <p:spPr>
          <a:xfrm>
            <a:off x="11858898" y="2687693"/>
            <a:ext cx="2159959" cy="757130"/>
          </a:xfrm>
          <a:prstGeom prst="rect">
            <a:avLst/>
          </a:prstGeom>
          <a:noFill/>
        </p:spPr>
        <p:txBody>
          <a:bodyPr wrap="square" rtlCol="0">
            <a:spAutoFit/>
          </a:bodyPr>
          <a:lstStyle/>
          <a:p>
            <a:pPr algn="ctr"/>
            <a:r>
              <a:rPr lang="en-US" sz="1440" b="1" dirty="0">
                <a:solidFill>
                  <a:schemeClr val="bg1"/>
                </a:solidFill>
                <a:latin typeface="+mj-lt"/>
              </a:rPr>
              <a:t>CONTINUAL MATURITY ASSESSMENT</a:t>
            </a:r>
          </a:p>
        </p:txBody>
      </p:sp>
      <p:sp>
        <p:nvSpPr>
          <p:cNvPr id="51" name="Freeform: Shape 50">
            <a:extLst>
              <a:ext uri="{FF2B5EF4-FFF2-40B4-BE49-F238E27FC236}">
                <a16:creationId xmlns:a16="http://schemas.microsoft.com/office/drawing/2014/main" id="{DF9DE8B4-741C-4B09-87F1-ABF8765DC03A}"/>
              </a:ext>
            </a:extLst>
          </p:cNvPr>
          <p:cNvSpPr/>
          <p:nvPr/>
        </p:nvSpPr>
        <p:spPr>
          <a:xfrm>
            <a:off x="12587985" y="1760025"/>
            <a:ext cx="657386" cy="334547"/>
          </a:xfrm>
          <a:custGeom>
            <a:avLst/>
            <a:gdLst>
              <a:gd name="connsiteX0" fmla="*/ 1084508 w 1095660"/>
              <a:gd name="connsiteY0" fmla="*/ 535284 h 557587"/>
              <a:gd name="connsiteX1" fmla="*/ 989717 w 1095660"/>
              <a:gd name="connsiteY1" fmla="*/ 535284 h 557587"/>
              <a:gd name="connsiteX2" fmla="*/ 989717 w 1095660"/>
              <a:gd name="connsiteY2" fmla="*/ 11152 h 557587"/>
              <a:gd name="connsiteX3" fmla="*/ 978567 w 1095660"/>
              <a:gd name="connsiteY3" fmla="*/ 0 h 557587"/>
              <a:gd name="connsiteX4" fmla="*/ 836381 w 1095660"/>
              <a:gd name="connsiteY4" fmla="*/ 0 h 557587"/>
              <a:gd name="connsiteX5" fmla="*/ 825230 w 1095660"/>
              <a:gd name="connsiteY5" fmla="*/ 11152 h 557587"/>
              <a:gd name="connsiteX6" fmla="*/ 825230 w 1095660"/>
              <a:gd name="connsiteY6" fmla="*/ 535284 h 557587"/>
              <a:gd name="connsiteX7" fmla="*/ 749955 w 1095660"/>
              <a:gd name="connsiteY7" fmla="*/ 535284 h 557587"/>
              <a:gd name="connsiteX8" fmla="*/ 749955 w 1095660"/>
              <a:gd name="connsiteY8" fmla="*/ 161700 h 557587"/>
              <a:gd name="connsiteX9" fmla="*/ 738803 w 1095660"/>
              <a:gd name="connsiteY9" fmla="*/ 150548 h 557587"/>
              <a:gd name="connsiteX10" fmla="*/ 596619 w 1095660"/>
              <a:gd name="connsiteY10" fmla="*/ 150548 h 557587"/>
              <a:gd name="connsiteX11" fmla="*/ 585467 w 1095660"/>
              <a:gd name="connsiteY11" fmla="*/ 161700 h 557587"/>
              <a:gd name="connsiteX12" fmla="*/ 585467 w 1095660"/>
              <a:gd name="connsiteY12" fmla="*/ 532496 h 557587"/>
              <a:gd name="connsiteX13" fmla="*/ 512981 w 1095660"/>
              <a:gd name="connsiteY13" fmla="*/ 532496 h 557587"/>
              <a:gd name="connsiteX14" fmla="*/ 512981 w 1095660"/>
              <a:gd name="connsiteY14" fmla="*/ 83638 h 557587"/>
              <a:gd name="connsiteX15" fmla="*/ 501828 w 1095660"/>
              <a:gd name="connsiteY15" fmla="*/ 72486 h 557587"/>
              <a:gd name="connsiteX16" fmla="*/ 359644 w 1095660"/>
              <a:gd name="connsiteY16" fmla="*/ 72486 h 557587"/>
              <a:gd name="connsiteX17" fmla="*/ 348492 w 1095660"/>
              <a:gd name="connsiteY17" fmla="*/ 83638 h 557587"/>
              <a:gd name="connsiteX18" fmla="*/ 348492 w 1095660"/>
              <a:gd name="connsiteY18" fmla="*/ 535284 h 557587"/>
              <a:gd name="connsiteX19" fmla="*/ 278794 w 1095660"/>
              <a:gd name="connsiteY19" fmla="*/ 535284 h 557587"/>
              <a:gd name="connsiteX20" fmla="*/ 278794 w 1095660"/>
              <a:gd name="connsiteY20" fmla="*/ 245338 h 557587"/>
              <a:gd name="connsiteX21" fmla="*/ 267643 w 1095660"/>
              <a:gd name="connsiteY21" fmla="*/ 234187 h 557587"/>
              <a:gd name="connsiteX22" fmla="*/ 122670 w 1095660"/>
              <a:gd name="connsiteY22" fmla="*/ 234187 h 557587"/>
              <a:gd name="connsiteX23" fmla="*/ 111517 w 1095660"/>
              <a:gd name="connsiteY23" fmla="*/ 245338 h 557587"/>
              <a:gd name="connsiteX24" fmla="*/ 111517 w 1095660"/>
              <a:gd name="connsiteY24" fmla="*/ 535284 h 557587"/>
              <a:gd name="connsiteX25" fmla="*/ 11152 w 1095660"/>
              <a:gd name="connsiteY25" fmla="*/ 535284 h 557587"/>
              <a:gd name="connsiteX26" fmla="*/ 0 w 1095660"/>
              <a:gd name="connsiteY26" fmla="*/ 546435 h 557587"/>
              <a:gd name="connsiteX27" fmla="*/ 11152 w 1095660"/>
              <a:gd name="connsiteY27" fmla="*/ 557587 h 557587"/>
              <a:gd name="connsiteX28" fmla="*/ 1084508 w 1095660"/>
              <a:gd name="connsiteY28" fmla="*/ 557587 h 557587"/>
              <a:gd name="connsiteX29" fmla="*/ 1095660 w 1095660"/>
              <a:gd name="connsiteY29" fmla="*/ 546435 h 557587"/>
              <a:gd name="connsiteX30" fmla="*/ 1084508 w 1095660"/>
              <a:gd name="connsiteY30" fmla="*/ 535284 h 557587"/>
              <a:gd name="connsiteX31" fmla="*/ 847533 w 1095660"/>
              <a:gd name="connsiteY31" fmla="*/ 22303 h 557587"/>
              <a:gd name="connsiteX32" fmla="*/ 964627 w 1095660"/>
              <a:gd name="connsiteY32" fmla="*/ 22303 h 557587"/>
              <a:gd name="connsiteX33" fmla="*/ 964627 w 1095660"/>
              <a:gd name="connsiteY33" fmla="*/ 535284 h 557587"/>
              <a:gd name="connsiteX34" fmla="*/ 847533 w 1095660"/>
              <a:gd name="connsiteY34" fmla="*/ 535284 h 557587"/>
              <a:gd name="connsiteX35" fmla="*/ 847533 w 1095660"/>
              <a:gd name="connsiteY35" fmla="*/ 22303 h 557587"/>
              <a:gd name="connsiteX36" fmla="*/ 607771 w 1095660"/>
              <a:gd name="connsiteY36" fmla="*/ 175640 h 557587"/>
              <a:gd name="connsiteX37" fmla="*/ 724863 w 1095660"/>
              <a:gd name="connsiteY37" fmla="*/ 175640 h 557587"/>
              <a:gd name="connsiteX38" fmla="*/ 724863 w 1095660"/>
              <a:gd name="connsiteY38" fmla="*/ 535284 h 557587"/>
              <a:gd name="connsiteX39" fmla="*/ 607771 w 1095660"/>
              <a:gd name="connsiteY39" fmla="*/ 535284 h 557587"/>
              <a:gd name="connsiteX40" fmla="*/ 607771 w 1095660"/>
              <a:gd name="connsiteY40" fmla="*/ 175640 h 557587"/>
              <a:gd name="connsiteX41" fmla="*/ 370797 w 1095660"/>
              <a:gd name="connsiteY41" fmla="*/ 94790 h 557587"/>
              <a:gd name="connsiteX42" fmla="*/ 487889 w 1095660"/>
              <a:gd name="connsiteY42" fmla="*/ 94790 h 557587"/>
              <a:gd name="connsiteX43" fmla="*/ 487889 w 1095660"/>
              <a:gd name="connsiteY43" fmla="*/ 535284 h 557587"/>
              <a:gd name="connsiteX44" fmla="*/ 370797 w 1095660"/>
              <a:gd name="connsiteY44" fmla="*/ 535284 h 557587"/>
              <a:gd name="connsiteX45" fmla="*/ 370797 w 1095660"/>
              <a:gd name="connsiteY45" fmla="*/ 94790 h 557587"/>
              <a:gd name="connsiteX46" fmla="*/ 136610 w 1095660"/>
              <a:gd name="connsiteY46" fmla="*/ 256490 h 557587"/>
              <a:gd name="connsiteX47" fmla="*/ 253703 w 1095660"/>
              <a:gd name="connsiteY47" fmla="*/ 256490 h 557587"/>
              <a:gd name="connsiteX48" fmla="*/ 253703 w 1095660"/>
              <a:gd name="connsiteY48" fmla="*/ 535284 h 557587"/>
              <a:gd name="connsiteX49" fmla="*/ 136610 w 1095660"/>
              <a:gd name="connsiteY49" fmla="*/ 535284 h 557587"/>
              <a:gd name="connsiteX50" fmla="*/ 136610 w 1095660"/>
              <a:gd name="connsiteY50" fmla="*/ 256490 h 5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5660" h="557587">
                <a:moveTo>
                  <a:pt x="1084508" y="535284"/>
                </a:moveTo>
                <a:lnTo>
                  <a:pt x="989717" y="535284"/>
                </a:lnTo>
                <a:lnTo>
                  <a:pt x="989717" y="11152"/>
                </a:lnTo>
                <a:cubicBezTo>
                  <a:pt x="989717" y="5576"/>
                  <a:pt x="984143" y="0"/>
                  <a:pt x="978567" y="0"/>
                </a:cubicBezTo>
                <a:lnTo>
                  <a:pt x="836381" y="0"/>
                </a:lnTo>
                <a:cubicBezTo>
                  <a:pt x="830806" y="0"/>
                  <a:pt x="825230" y="5576"/>
                  <a:pt x="825230" y="11152"/>
                </a:cubicBezTo>
                <a:lnTo>
                  <a:pt x="825230" y="535284"/>
                </a:lnTo>
                <a:lnTo>
                  <a:pt x="749955" y="535284"/>
                </a:lnTo>
                <a:lnTo>
                  <a:pt x="749955" y="161700"/>
                </a:lnTo>
                <a:cubicBezTo>
                  <a:pt x="749955" y="156124"/>
                  <a:pt x="744379" y="150548"/>
                  <a:pt x="738803" y="150548"/>
                </a:cubicBezTo>
                <a:lnTo>
                  <a:pt x="596619" y="150548"/>
                </a:lnTo>
                <a:cubicBezTo>
                  <a:pt x="591043" y="150548"/>
                  <a:pt x="585467" y="156124"/>
                  <a:pt x="585467" y="161700"/>
                </a:cubicBezTo>
                <a:lnTo>
                  <a:pt x="585467" y="532496"/>
                </a:lnTo>
                <a:lnTo>
                  <a:pt x="512981" y="532496"/>
                </a:lnTo>
                <a:lnTo>
                  <a:pt x="512981" y="83638"/>
                </a:lnTo>
                <a:cubicBezTo>
                  <a:pt x="512981" y="78062"/>
                  <a:pt x="507405" y="72486"/>
                  <a:pt x="501828" y="72486"/>
                </a:cubicBezTo>
                <a:lnTo>
                  <a:pt x="359644" y="72486"/>
                </a:lnTo>
                <a:cubicBezTo>
                  <a:pt x="354068" y="72486"/>
                  <a:pt x="348492" y="78062"/>
                  <a:pt x="348492" y="83638"/>
                </a:cubicBezTo>
                <a:lnTo>
                  <a:pt x="348492" y="535284"/>
                </a:lnTo>
                <a:lnTo>
                  <a:pt x="278794" y="535284"/>
                </a:lnTo>
                <a:lnTo>
                  <a:pt x="278794" y="245338"/>
                </a:lnTo>
                <a:cubicBezTo>
                  <a:pt x="278794" y="239762"/>
                  <a:pt x="273219" y="234187"/>
                  <a:pt x="267643" y="234187"/>
                </a:cubicBezTo>
                <a:lnTo>
                  <a:pt x="122670" y="234187"/>
                </a:lnTo>
                <a:cubicBezTo>
                  <a:pt x="117094" y="234187"/>
                  <a:pt x="111517" y="239762"/>
                  <a:pt x="111517" y="245338"/>
                </a:cubicBezTo>
                <a:lnTo>
                  <a:pt x="111517" y="535284"/>
                </a:lnTo>
                <a:lnTo>
                  <a:pt x="11152" y="535284"/>
                </a:lnTo>
                <a:cubicBezTo>
                  <a:pt x="5576" y="535284"/>
                  <a:pt x="0" y="540860"/>
                  <a:pt x="0" y="546435"/>
                </a:cubicBezTo>
                <a:cubicBezTo>
                  <a:pt x="0" y="552011"/>
                  <a:pt x="5576" y="557587"/>
                  <a:pt x="11152" y="557587"/>
                </a:cubicBezTo>
                <a:lnTo>
                  <a:pt x="1084508" y="557587"/>
                </a:lnTo>
                <a:cubicBezTo>
                  <a:pt x="1090084" y="557587"/>
                  <a:pt x="1095660" y="552011"/>
                  <a:pt x="1095660" y="546435"/>
                </a:cubicBezTo>
                <a:cubicBezTo>
                  <a:pt x="1095660" y="540860"/>
                  <a:pt x="1090084" y="535284"/>
                  <a:pt x="1084508" y="535284"/>
                </a:cubicBezTo>
                <a:close/>
                <a:moveTo>
                  <a:pt x="847533" y="22303"/>
                </a:moveTo>
                <a:lnTo>
                  <a:pt x="964627" y="22303"/>
                </a:lnTo>
                <a:lnTo>
                  <a:pt x="964627" y="535284"/>
                </a:lnTo>
                <a:lnTo>
                  <a:pt x="847533" y="535284"/>
                </a:lnTo>
                <a:lnTo>
                  <a:pt x="847533" y="22303"/>
                </a:lnTo>
                <a:close/>
                <a:moveTo>
                  <a:pt x="607771" y="175640"/>
                </a:moveTo>
                <a:lnTo>
                  <a:pt x="724863" y="175640"/>
                </a:lnTo>
                <a:lnTo>
                  <a:pt x="724863" y="535284"/>
                </a:lnTo>
                <a:lnTo>
                  <a:pt x="607771" y="535284"/>
                </a:lnTo>
                <a:lnTo>
                  <a:pt x="607771" y="175640"/>
                </a:lnTo>
                <a:close/>
                <a:moveTo>
                  <a:pt x="370797" y="94790"/>
                </a:moveTo>
                <a:lnTo>
                  <a:pt x="487889" y="94790"/>
                </a:lnTo>
                <a:lnTo>
                  <a:pt x="487889" y="535284"/>
                </a:lnTo>
                <a:lnTo>
                  <a:pt x="370797" y="535284"/>
                </a:lnTo>
                <a:lnTo>
                  <a:pt x="370797" y="94790"/>
                </a:lnTo>
                <a:close/>
                <a:moveTo>
                  <a:pt x="136610" y="256490"/>
                </a:moveTo>
                <a:lnTo>
                  <a:pt x="253703" y="256490"/>
                </a:lnTo>
                <a:lnTo>
                  <a:pt x="253703" y="535284"/>
                </a:lnTo>
                <a:lnTo>
                  <a:pt x="136610" y="535284"/>
                </a:lnTo>
                <a:lnTo>
                  <a:pt x="136610" y="256490"/>
                </a:ln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52" name="Freeform: Shape 51">
            <a:extLst>
              <a:ext uri="{FF2B5EF4-FFF2-40B4-BE49-F238E27FC236}">
                <a16:creationId xmlns:a16="http://schemas.microsoft.com/office/drawing/2014/main" id="{08D774C1-59A4-4918-8004-8EEABBC9A771}"/>
              </a:ext>
            </a:extLst>
          </p:cNvPr>
          <p:cNvSpPr/>
          <p:nvPr/>
        </p:nvSpPr>
        <p:spPr>
          <a:xfrm>
            <a:off x="12659914" y="1624533"/>
            <a:ext cx="515202" cy="237528"/>
          </a:xfrm>
          <a:custGeom>
            <a:avLst/>
            <a:gdLst>
              <a:gd name="connsiteX0" fmla="*/ 75273 w 858683"/>
              <a:gd name="connsiteY0" fmla="*/ 395887 h 395886"/>
              <a:gd name="connsiteX1" fmla="*/ 150548 w 858683"/>
              <a:gd name="connsiteY1" fmla="*/ 320613 h 395886"/>
              <a:gd name="connsiteX2" fmla="*/ 142184 w 858683"/>
              <a:gd name="connsiteY2" fmla="*/ 287157 h 395886"/>
              <a:gd name="connsiteX3" fmla="*/ 259278 w 858683"/>
              <a:gd name="connsiteY3" fmla="*/ 197943 h 395886"/>
              <a:gd name="connsiteX4" fmla="*/ 309460 w 858683"/>
              <a:gd name="connsiteY4" fmla="*/ 217459 h 395886"/>
              <a:gd name="connsiteX5" fmla="*/ 373582 w 858683"/>
              <a:gd name="connsiteY5" fmla="*/ 181216 h 395886"/>
              <a:gd name="connsiteX6" fmla="*/ 473949 w 858683"/>
              <a:gd name="connsiteY6" fmla="*/ 223035 h 395886"/>
              <a:gd name="connsiteX7" fmla="*/ 471160 w 858683"/>
              <a:gd name="connsiteY7" fmla="*/ 239763 h 395886"/>
              <a:gd name="connsiteX8" fmla="*/ 546435 w 858683"/>
              <a:gd name="connsiteY8" fmla="*/ 315037 h 395886"/>
              <a:gd name="connsiteX9" fmla="*/ 621709 w 858683"/>
              <a:gd name="connsiteY9" fmla="*/ 239763 h 395886"/>
              <a:gd name="connsiteX10" fmla="*/ 613346 w 858683"/>
              <a:gd name="connsiteY10" fmla="*/ 209095 h 395886"/>
              <a:gd name="connsiteX11" fmla="*/ 730438 w 858683"/>
              <a:gd name="connsiteY11" fmla="*/ 128245 h 395886"/>
              <a:gd name="connsiteX12" fmla="*/ 783409 w 858683"/>
              <a:gd name="connsiteY12" fmla="*/ 150549 h 395886"/>
              <a:gd name="connsiteX13" fmla="*/ 858684 w 858683"/>
              <a:gd name="connsiteY13" fmla="*/ 75274 h 395886"/>
              <a:gd name="connsiteX14" fmla="*/ 783409 w 858683"/>
              <a:gd name="connsiteY14" fmla="*/ 0 h 395886"/>
              <a:gd name="connsiteX15" fmla="*/ 708135 w 858683"/>
              <a:gd name="connsiteY15" fmla="*/ 75274 h 395886"/>
              <a:gd name="connsiteX16" fmla="*/ 716498 w 858683"/>
              <a:gd name="connsiteY16" fmla="*/ 105942 h 395886"/>
              <a:gd name="connsiteX17" fmla="*/ 599406 w 858683"/>
              <a:gd name="connsiteY17" fmla="*/ 186792 h 395886"/>
              <a:gd name="connsiteX18" fmla="*/ 546435 w 858683"/>
              <a:gd name="connsiteY18" fmla="*/ 164488 h 395886"/>
              <a:gd name="connsiteX19" fmla="*/ 482313 w 858683"/>
              <a:gd name="connsiteY19" fmla="*/ 200731 h 395886"/>
              <a:gd name="connsiteX20" fmla="*/ 381946 w 858683"/>
              <a:gd name="connsiteY20" fmla="*/ 158912 h 395886"/>
              <a:gd name="connsiteX21" fmla="*/ 384735 w 858683"/>
              <a:gd name="connsiteY21" fmla="*/ 142185 h 395886"/>
              <a:gd name="connsiteX22" fmla="*/ 309460 w 858683"/>
              <a:gd name="connsiteY22" fmla="*/ 66910 h 395886"/>
              <a:gd name="connsiteX23" fmla="*/ 234186 w 858683"/>
              <a:gd name="connsiteY23" fmla="*/ 142185 h 395886"/>
              <a:gd name="connsiteX24" fmla="*/ 242549 w 858683"/>
              <a:gd name="connsiteY24" fmla="*/ 175640 h 395886"/>
              <a:gd name="connsiteX25" fmla="*/ 125457 w 858683"/>
              <a:gd name="connsiteY25" fmla="*/ 264854 h 395886"/>
              <a:gd name="connsiteX26" fmla="*/ 75273 w 858683"/>
              <a:gd name="connsiteY26" fmla="*/ 245338 h 395886"/>
              <a:gd name="connsiteX27" fmla="*/ 0 w 858683"/>
              <a:gd name="connsiteY27" fmla="*/ 320613 h 395886"/>
              <a:gd name="connsiteX28" fmla="*/ 75273 w 858683"/>
              <a:gd name="connsiteY28" fmla="*/ 395887 h 395886"/>
              <a:gd name="connsiteX29" fmla="*/ 786197 w 858683"/>
              <a:gd name="connsiteY29" fmla="*/ 25091 h 395886"/>
              <a:gd name="connsiteX30" fmla="*/ 836381 w 858683"/>
              <a:gd name="connsiteY30" fmla="*/ 75274 h 395886"/>
              <a:gd name="connsiteX31" fmla="*/ 786197 w 858683"/>
              <a:gd name="connsiteY31" fmla="*/ 125457 h 395886"/>
              <a:gd name="connsiteX32" fmla="*/ 736014 w 858683"/>
              <a:gd name="connsiteY32" fmla="*/ 75274 h 395886"/>
              <a:gd name="connsiteX33" fmla="*/ 786197 w 858683"/>
              <a:gd name="connsiteY33" fmla="*/ 25091 h 395886"/>
              <a:gd name="connsiteX34" fmla="*/ 546435 w 858683"/>
              <a:gd name="connsiteY34" fmla="*/ 189580 h 395886"/>
              <a:gd name="connsiteX35" fmla="*/ 596617 w 858683"/>
              <a:gd name="connsiteY35" fmla="*/ 239763 h 395886"/>
              <a:gd name="connsiteX36" fmla="*/ 546435 w 858683"/>
              <a:gd name="connsiteY36" fmla="*/ 289945 h 395886"/>
              <a:gd name="connsiteX37" fmla="*/ 496252 w 858683"/>
              <a:gd name="connsiteY37" fmla="*/ 239763 h 395886"/>
              <a:gd name="connsiteX38" fmla="*/ 546435 w 858683"/>
              <a:gd name="connsiteY38" fmla="*/ 189580 h 395886"/>
              <a:gd name="connsiteX39" fmla="*/ 309460 w 858683"/>
              <a:gd name="connsiteY39" fmla="*/ 94790 h 395886"/>
              <a:gd name="connsiteX40" fmla="*/ 359643 w 858683"/>
              <a:gd name="connsiteY40" fmla="*/ 144973 h 395886"/>
              <a:gd name="connsiteX41" fmla="*/ 309460 w 858683"/>
              <a:gd name="connsiteY41" fmla="*/ 195155 h 395886"/>
              <a:gd name="connsiteX42" fmla="*/ 259278 w 858683"/>
              <a:gd name="connsiteY42" fmla="*/ 144973 h 395886"/>
              <a:gd name="connsiteX43" fmla="*/ 309460 w 858683"/>
              <a:gd name="connsiteY43" fmla="*/ 94790 h 395886"/>
              <a:gd name="connsiteX44" fmla="*/ 75273 w 858683"/>
              <a:gd name="connsiteY44" fmla="*/ 270430 h 395886"/>
              <a:gd name="connsiteX45" fmla="*/ 125457 w 858683"/>
              <a:gd name="connsiteY45" fmla="*/ 320613 h 395886"/>
              <a:gd name="connsiteX46" fmla="*/ 75273 w 858683"/>
              <a:gd name="connsiteY46" fmla="*/ 370796 h 395886"/>
              <a:gd name="connsiteX47" fmla="*/ 25090 w 858683"/>
              <a:gd name="connsiteY47" fmla="*/ 320613 h 395886"/>
              <a:gd name="connsiteX48" fmla="*/ 75273 w 858683"/>
              <a:gd name="connsiteY48" fmla="*/ 270430 h 39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8683" h="395886">
                <a:moveTo>
                  <a:pt x="75273" y="395887"/>
                </a:moveTo>
                <a:cubicBezTo>
                  <a:pt x="117092" y="395887"/>
                  <a:pt x="150548" y="362432"/>
                  <a:pt x="150548" y="320613"/>
                </a:cubicBezTo>
                <a:cubicBezTo>
                  <a:pt x="150548" y="309461"/>
                  <a:pt x="147760" y="295521"/>
                  <a:pt x="142184" y="287157"/>
                </a:cubicBezTo>
                <a:lnTo>
                  <a:pt x="259278" y="197943"/>
                </a:lnTo>
                <a:cubicBezTo>
                  <a:pt x="273217" y="211883"/>
                  <a:pt x="289944" y="217459"/>
                  <a:pt x="309460" y="217459"/>
                </a:cubicBezTo>
                <a:cubicBezTo>
                  <a:pt x="337340" y="217459"/>
                  <a:pt x="359643" y="203519"/>
                  <a:pt x="373582" y="181216"/>
                </a:cubicBezTo>
                <a:lnTo>
                  <a:pt x="473949" y="223035"/>
                </a:lnTo>
                <a:cubicBezTo>
                  <a:pt x="473949" y="228611"/>
                  <a:pt x="471160" y="234187"/>
                  <a:pt x="471160" y="239763"/>
                </a:cubicBezTo>
                <a:cubicBezTo>
                  <a:pt x="471160" y="281582"/>
                  <a:pt x="504616" y="315037"/>
                  <a:pt x="546435" y="315037"/>
                </a:cubicBezTo>
                <a:cubicBezTo>
                  <a:pt x="588254" y="315037"/>
                  <a:pt x="621709" y="281582"/>
                  <a:pt x="621709" y="239763"/>
                </a:cubicBezTo>
                <a:cubicBezTo>
                  <a:pt x="621709" y="228611"/>
                  <a:pt x="618920" y="217459"/>
                  <a:pt x="613346" y="209095"/>
                </a:cubicBezTo>
                <a:lnTo>
                  <a:pt x="730438" y="128245"/>
                </a:lnTo>
                <a:cubicBezTo>
                  <a:pt x="744378" y="142185"/>
                  <a:pt x="763893" y="150549"/>
                  <a:pt x="783409" y="150549"/>
                </a:cubicBezTo>
                <a:cubicBezTo>
                  <a:pt x="825228" y="150549"/>
                  <a:pt x="858684" y="117093"/>
                  <a:pt x="858684" y="75274"/>
                </a:cubicBezTo>
                <a:cubicBezTo>
                  <a:pt x="858684" y="33455"/>
                  <a:pt x="825228" y="0"/>
                  <a:pt x="783409" y="0"/>
                </a:cubicBezTo>
                <a:cubicBezTo>
                  <a:pt x="741590" y="0"/>
                  <a:pt x="708135" y="33455"/>
                  <a:pt x="708135" y="75274"/>
                </a:cubicBezTo>
                <a:cubicBezTo>
                  <a:pt x="708135" y="86426"/>
                  <a:pt x="710924" y="97578"/>
                  <a:pt x="716498" y="105942"/>
                </a:cubicBezTo>
                <a:lnTo>
                  <a:pt x="599406" y="186792"/>
                </a:lnTo>
                <a:cubicBezTo>
                  <a:pt x="585467" y="172852"/>
                  <a:pt x="565951" y="164488"/>
                  <a:pt x="546435" y="164488"/>
                </a:cubicBezTo>
                <a:cubicBezTo>
                  <a:pt x="518555" y="164488"/>
                  <a:pt x="496252" y="178428"/>
                  <a:pt x="482313" y="200731"/>
                </a:cubicBezTo>
                <a:lnTo>
                  <a:pt x="381946" y="158912"/>
                </a:lnTo>
                <a:cubicBezTo>
                  <a:pt x="381946" y="153336"/>
                  <a:pt x="384735" y="147761"/>
                  <a:pt x="384735" y="142185"/>
                </a:cubicBezTo>
                <a:cubicBezTo>
                  <a:pt x="384735" y="100366"/>
                  <a:pt x="351279" y="66910"/>
                  <a:pt x="309460" y="66910"/>
                </a:cubicBezTo>
                <a:cubicBezTo>
                  <a:pt x="267641" y="66910"/>
                  <a:pt x="234186" y="100366"/>
                  <a:pt x="234186" y="142185"/>
                </a:cubicBezTo>
                <a:cubicBezTo>
                  <a:pt x="234186" y="153336"/>
                  <a:pt x="236975" y="167276"/>
                  <a:pt x="242549" y="175640"/>
                </a:cubicBezTo>
                <a:lnTo>
                  <a:pt x="125457" y="264854"/>
                </a:lnTo>
                <a:cubicBezTo>
                  <a:pt x="111517" y="250914"/>
                  <a:pt x="94789" y="245338"/>
                  <a:pt x="75273" y="245338"/>
                </a:cubicBezTo>
                <a:cubicBezTo>
                  <a:pt x="33454" y="245338"/>
                  <a:pt x="0" y="278794"/>
                  <a:pt x="0" y="320613"/>
                </a:cubicBezTo>
                <a:cubicBezTo>
                  <a:pt x="0" y="362432"/>
                  <a:pt x="33454" y="395887"/>
                  <a:pt x="75273" y="395887"/>
                </a:cubicBezTo>
                <a:close/>
                <a:moveTo>
                  <a:pt x="786197" y="25091"/>
                </a:moveTo>
                <a:cubicBezTo>
                  <a:pt x="814076" y="25091"/>
                  <a:pt x="836381" y="47395"/>
                  <a:pt x="836381" y="75274"/>
                </a:cubicBezTo>
                <a:cubicBezTo>
                  <a:pt x="836381" y="103154"/>
                  <a:pt x="814076" y="125457"/>
                  <a:pt x="786197" y="125457"/>
                </a:cubicBezTo>
                <a:cubicBezTo>
                  <a:pt x="758317" y="125457"/>
                  <a:pt x="736014" y="103154"/>
                  <a:pt x="736014" y="75274"/>
                </a:cubicBezTo>
                <a:cubicBezTo>
                  <a:pt x="736014" y="47395"/>
                  <a:pt x="758317" y="25091"/>
                  <a:pt x="786197" y="25091"/>
                </a:cubicBezTo>
                <a:close/>
                <a:moveTo>
                  <a:pt x="546435" y="189580"/>
                </a:moveTo>
                <a:cubicBezTo>
                  <a:pt x="574314" y="189580"/>
                  <a:pt x="596617" y="211883"/>
                  <a:pt x="596617" y="239763"/>
                </a:cubicBezTo>
                <a:cubicBezTo>
                  <a:pt x="596617" y="267642"/>
                  <a:pt x="574314" y="289945"/>
                  <a:pt x="546435" y="289945"/>
                </a:cubicBezTo>
                <a:cubicBezTo>
                  <a:pt x="518555" y="289945"/>
                  <a:pt x="496252" y="267642"/>
                  <a:pt x="496252" y="239763"/>
                </a:cubicBezTo>
                <a:cubicBezTo>
                  <a:pt x="496252" y="211883"/>
                  <a:pt x="518555" y="189580"/>
                  <a:pt x="546435" y="189580"/>
                </a:cubicBezTo>
                <a:close/>
                <a:moveTo>
                  <a:pt x="309460" y="94790"/>
                </a:moveTo>
                <a:cubicBezTo>
                  <a:pt x="337340" y="94790"/>
                  <a:pt x="359643" y="117093"/>
                  <a:pt x="359643" y="144973"/>
                </a:cubicBezTo>
                <a:cubicBezTo>
                  <a:pt x="359643" y="172852"/>
                  <a:pt x="337340" y="195155"/>
                  <a:pt x="309460" y="195155"/>
                </a:cubicBezTo>
                <a:cubicBezTo>
                  <a:pt x="281581" y="195155"/>
                  <a:pt x="259278" y="172852"/>
                  <a:pt x="259278" y="144973"/>
                </a:cubicBezTo>
                <a:cubicBezTo>
                  <a:pt x="259278" y="117093"/>
                  <a:pt x="281581" y="94790"/>
                  <a:pt x="309460" y="94790"/>
                </a:cubicBezTo>
                <a:close/>
                <a:moveTo>
                  <a:pt x="75273" y="270430"/>
                </a:moveTo>
                <a:cubicBezTo>
                  <a:pt x="103152" y="270430"/>
                  <a:pt x="125457" y="292733"/>
                  <a:pt x="125457" y="320613"/>
                </a:cubicBezTo>
                <a:cubicBezTo>
                  <a:pt x="125457" y="348492"/>
                  <a:pt x="103152" y="370796"/>
                  <a:pt x="75273" y="370796"/>
                </a:cubicBezTo>
                <a:cubicBezTo>
                  <a:pt x="47394" y="370796"/>
                  <a:pt x="25090" y="348492"/>
                  <a:pt x="25090" y="320613"/>
                </a:cubicBezTo>
                <a:cubicBezTo>
                  <a:pt x="25090" y="292733"/>
                  <a:pt x="47394" y="270430"/>
                  <a:pt x="75273" y="270430"/>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53" name="Freeform: Shape 52">
            <a:extLst>
              <a:ext uri="{FF2B5EF4-FFF2-40B4-BE49-F238E27FC236}">
                <a16:creationId xmlns:a16="http://schemas.microsoft.com/office/drawing/2014/main" id="{9BF44F51-2C21-492A-ABE6-070709B14A38}"/>
              </a:ext>
            </a:extLst>
          </p:cNvPr>
          <p:cNvSpPr/>
          <p:nvPr/>
        </p:nvSpPr>
        <p:spPr>
          <a:xfrm>
            <a:off x="10543736" y="1608695"/>
            <a:ext cx="580098" cy="561672"/>
          </a:xfrm>
          <a:custGeom>
            <a:avLst/>
            <a:gdLst>
              <a:gd name="connsiteX0" fmla="*/ 934319 w 966844"/>
              <a:gd name="connsiteY0" fmla="*/ 459398 h 936135"/>
              <a:gd name="connsiteX1" fmla="*/ 886924 w 966844"/>
              <a:gd name="connsiteY1" fmla="*/ 99754 h 936135"/>
              <a:gd name="connsiteX2" fmla="*/ 532856 w 966844"/>
              <a:gd name="connsiteY2" fmla="*/ 10540 h 936135"/>
              <a:gd name="connsiteX3" fmla="*/ 527280 w 966844"/>
              <a:gd name="connsiteY3" fmla="*/ 13328 h 936135"/>
              <a:gd name="connsiteX4" fmla="*/ 485461 w 966844"/>
              <a:gd name="connsiteY4" fmla="*/ 52359 h 936135"/>
              <a:gd name="connsiteX5" fmla="*/ 103513 w 966844"/>
              <a:gd name="connsiteY5" fmla="*/ 96966 h 936135"/>
              <a:gd name="connsiteX6" fmla="*/ 53331 w 966844"/>
              <a:gd name="connsiteY6" fmla="*/ 451034 h 936135"/>
              <a:gd name="connsiteX7" fmla="*/ 25452 w 966844"/>
              <a:gd name="connsiteY7" fmla="*/ 478914 h 936135"/>
              <a:gd name="connsiteX8" fmla="*/ 22663 w 966844"/>
              <a:gd name="connsiteY8" fmla="*/ 598795 h 936135"/>
              <a:gd name="connsiteX9" fmla="*/ 83998 w 966844"/>
              <a:gd name="connsiteY9" fmla="*/ 626674 h 936135"/>
              <a:gd name="connsiteX10" fmla="*/ 86786 w 966844"/>
              <a:gd name="connsiteY10" fmla="*/ 626674 h 936135"/>
              <a:gd name="connsiteX11" fmla="*/ 123029 w 966844"/>
              <a:gd name="connsiteY11" fmla="*/ 618311 h 936135"/>
              <a:gd name="connsiteX12" fmla="*/ 139757 w 966844"/>
              <a:gd name="connsiteY12" fmla="*/ 701949 h 936135"/>
              <a:gd name="connsiteX13" fmla="*/ 201091 w 966844"/>
              <a:gd name="connsiteY13" fmla="*/ 729828 h 936135"/>
              <a:gd name="connsiteX14" fmla="*/ 203879 w 966844"/>
              <a:gd name="connsiteY14" fmla="*/ 729828 h 936135"/>
              <a:gd name="connsiteX15" fmla="*/ 240123 w 966844"/>
              <a:gd name="connsiteY15" fmla="*/ 721464 h 936135"/>
              <a:gd name="connsiteX16" fmla="*/ 256850 w 966844"/>
              <a:gd name="connsiteY16" fmla="*/ 805102 h 936135"/>
              <a:gd name="connsiteX17" fmla="*/ 318185 w 966844"/>
              <a:gd name="connsiteY17" fmla="*/ 832981 h 936135"/>
              <a:gd name="connsiteX18" fmla="*/ 320973 w 966844"/>
              <a:gd name="connsiteY18" fmla="*/ 832981 h 936135"/>
              <a:gd name="connsiteX19" fmla="*/ 357216 w 966844"/>
              <a:gd name="connsiteY19" fmla="*/ 824618 h 936135"/>
              <a:gd name="connsiteX20" fmla="*/ 373944 w 966844"/>
              <a:gd name="connsiteY20" fmla="*/ 908256 h 936135"/>
              <a:gd name="connsiteX21" fmla="*/ 435279 w 966844"/>
              <a:gd name="connsiteY21" fmla="*/ 936135 h 936135"/>
              <a:gd name="connsiteX22" fmla="*/ 438066 w 966844"/>
              <a:gd name="connsiteY22" fmla="*/ 936135 h 936135"/>
              <a:gd name="connsiteX23" fmla="*/ 491037 w 966844"/>
              <a:gd name="connsiteY23" fmla="*/ 916620 h 936135"/>
              <a:gd name="connsiteX24" fmla="*/ 552371 w 966844"/>
              <a:gd name="connsiteY24" fmla="*/ 936135 h 936135"/>
              <a:gd name="connsiteX25" fmla="*/ 608130 w 966844"/>
              <a:gd name="connsiteY25" fmla="*/ 913832 h 936135"/>
              <a:gd name="connsiteX26" fmla="*/ 619282 w 966844"/>
              <a:gd name="connsiteY26" fmla="*/ 830194 h 936135"/>
              <a:gd name="connsiteX27" fmla="*/ 714072 w 966844"/>
              <a:gd name="connsiteY27" fmla="*/ 810678 h 936135"/>
              <a:gd name="connsiteX28" fmla="*/ 733587 w 966844"/>
              <a:gd name="connsiteY28" fmla="*/ 718676 h 936135"/>
              <a:gd name="connsiteX29" fmla="*/ 831165 w 966844"/>
              <a:gd name="connsiteY29" fmla="*/ 701949 h 936135"/>
              <a:gd name="connsiteX30" fmla="*/ 845105 w 966844"/>
              <a:gd name="connsiteY30" fmla="*/ 612735 h 936135"/>
              <a:gd name="connsiteX31" fmla="*/ 884136 w 966844"/>
              <a:gd name="connsiteY31" fmla="*/ 618311 h 936135"/>
              <a:gd name="connsiteX32" fmla="*/ 939894 w 966844"/>
              <a:gd name="connsiteY32" fmla="*/ 587643 h 936135"/>
              <a:gd name="connsiteX33" fmla="*/ 934319 w 966844"/>
              <a:gd name="connsiteY33" fmla="*/ 459398 h 936135"/>
              <a:gd name="connsiteX34" fmla="*/ 546796 w 966844"/>
              <a:gd name="connsiteY34" fmla="*/ 35632 h 936135"/>
              <a:gd name="connsiteX35" fmla="*/ 870196 w 966844"/>
              <a:gd name="connsiteY35" fmla="*/ 116482 h 936135"/>
              <a:gd name="connsiteX36" fmla="*/ 914803 w 966844"/>
              <a:gd name="connsiteY36" fmla="*/ 437095 h 936135"/>
              <a:gd name="connsiteX37" fmla="*/ 619282 w 966844"/>
              <a:gd name="connsiteY37" fmla="*/ 141573 h 936135"/>
              <a:gd name="connsiteX38" fmla="*/ 610918 w 966844"/>
              <a:gd name="connsiteY38" fmla="*/ 138785 h 936135"/>
              <a:gd name="connsiteX39" fmla="*/ 602555 w 966844"/>
              <a:gd name="connsiteY39" fmla="*/ 141573 h 936135"/>
              <a:gd name="connsiteX40" fmla="*/ 429702 w 966844"/>
              <a:gd name="connsiteY40" fmla="*/ 314425 h 936135"/>
              <a:gd name="connsiteX41" fmla="*/ 387883 w 966844"/>
              <a:gd name="connsiteY41" fmla="*/ 331153 h 936135"/>
              <a:gd name="connsiteX42" fmla="*/ 346064 w 966844"/>
              <a:gd name="connsiteY42" fmla="*/ 314425 h 936135"/>
              <a:gd name="connsiteX43" fmla="*/ 346064 w 966844"/>
              <a:gd name="connsiteY43" fmla="*/ 233575 h 936135"/>
              <a:gd name="connsiteX44" fmla="*/ 546796 w 966844"/>
              <a:gd name="connsiteY44" fmla="*/ 35632 h 936135"/>
              <a:gd name="connsiteX45" fmla="*/ 86786 w 966844"/>
              <a:gd name="connsiteY45" fmla="*/ 601583 h 936135"/>
              <a:gd name="connsiteX46" fmla="*/ 42179 w 966844"/>
              <a:gd name="connsiteY46" fmla="*/ 582067 h 936135"/>
              <a:gd name="connsiteX47" fmla="*/ 44967 w 966844"/>
              <a:gd name="connsiteY47" fmla="*/ 498429 h 936135"/>
              <a:gd name="connsiteX48" fmla="*/ 109090 w 966844"/>
              <a:gd name="connsiteY48" fmla="*/ 434307 h 936135"/>
              <a:gd name="connsiteX49" fmla="*/ 150909 w 966844"/>
              <a:gd name="connsiteY49" fmla="*/ 417579 h 936135"/>
              <a:gd name="connsiteX50" fmla="*/ 192728 w 966844"/>
              <a:gd name="connsiteY50" fmla="*/ 434307 h 936135"/>
              <a:gd name="connsiteX51" fmla="*/ 209456 w 966844"/>
              <a:gd name="connsiteY51" fmla="*/ 476126 h 936135"/>
              <a:gd name="connsiteX52" fmla="*/ 192728 w 966844"/>
              <a:gd name="connsiteY52" fmla="*/ 517945 h 936135"/>
              <a:gd name="connsiteX53" fmla="*/ 128606 w 966844"/>
              <a:gd name="connsiteY53" fmla="*/ 582067 h 936135"/>
              <a:gd name="connsiteX54" fmla="*/ 86786 w 966844"/>
              <a:gd name="connsiteY54" fmla="*/ 601583 h 936135"/>
              <a:gd name="connsiteX55" fmla="*/ 206667 w 966844"/>
              <a:gd name="connsiteY55" fmla="*/ 707524 h 936135"/>
              <a:gd name="connsiteX56" fmla="*/ 162060 w 966844"/>
              <a:gd name="connsiteY56" fmla="*/ 688009 h 936135"/>
              <a:gd name="connsiteX57" fmla="*/ 164848 w 966844"/>
              <a:gd name="connsiteY57" fmla="*/ 604371 h 936135"/>
              <a:gd name="connsiteX58" fmla="*/ 228971 w 966844"/>
              <a:gd name="connsiteY58" fmla="*/ 540248 h 936135"/>
              <a:gd name="connsiteX59" fmla="*/ 315397 w 966844"/>
              <a:gd name="connsiteY59" fmla="*/ 540248 h 936135"/>
              <a:gd name="connsiteX60" fmla="*/ 315397 w 966844"/>
              <a:gd name="connsiteY60" fmla="*/ 626674 h 936135"/>
              <a:gd name="connsiteX61" fmla="*/ 251275 w 966844"/>
              <a:gd name="connsiteY61" fmla="*/ 690797 h 936135"/>
              <a:gd name="connsiteX62" fmla="*/ 206667 w 966844"/>
              <a:gd name="connsiteY62" fmla="*/ 707524 h 936135"/>
              <a:gd name="connsiteX63" fmla="*/ 326548 w 966844"/>
              <a:gd name="connsiteY63" fmla="*/ 813466 h 936135"/>
              <a:gd name="connsiteX64" fmla="*/ 281942 w 966844"/>
              <a:gd name="connsiteY64" fmla="*/ 793950 h 936135"/>
              <a:gd name="connsiteX65" fmla="*/ 284729 w 966844"/>
              <a:gd name="connsiteY65" fmla="*/ 710312 h 936135"/>
              <a:gd name="connsiteX66" fmla="*/ 348852 w 966844"/>
              <a:gd name="connsiteY66" fmla="*/ 646190 h 936135"/>
              <a:gd name="connsiteX67" fmla="*/ 435279 w 966844"/>
              <a:gd name="connsiteY67" fmla="*/ 646190 h 936135"/>
              <a:gd name="connsiteX68" fmla="*/ 435279 w 966844"/>
              <a:gd name="connsiteY68" fmla="*/ 732616 h 936135"/>
              <a:gd name="connsiteX69" fmla="*/ 371155 w 966844"/>
              <a:gd name="connsiteY69" fmla="*/ 796738 h 936135"/>
              <a:gd name="connsiteX70" fmla="*/ 326548 w 966844"/>
              <a:gd name="connsiteY70" fmla="*/ 813466 h 936135"/>
              <a:gd name="connsiteX71" fmla="*/ 443642 w 966844"/>
              <a:gd name="connsiteY71" fmla="*/ 919408 h 936135"/>
              <a:gd name="connsiteX72" fmla="*/ 399035 w 966844"/>
              <a:gd name="connsiteY72" fmla="*/ 899892 h 936135"/>
              <a:gd name="connsiteX73" fmla="*/ 401823 w 966844"/>
              <a:gd name="connsiteY73" fmla="*/ 816254 h 936135"/>
              <a:gd name="connsiteX74" fmla="*/ 465945 w 966844"/>
              <a:gd name="connsiteY74" fmla="*/ 752131 h 936135"/>
              <a:gd name="connsiteX75" fmla="*/ 552371 w 966844"/>
              <a:gd name="connsiteY75" fmla="*/ 752131 h 936135"/>
              <a:gd name="connsiteX76" fmla="*/ 552371 w 966844"/>
              <a:gd name="connsiteY76" fmla="*/ 838557 h 936135"/>
              <a:gd name="connsiteX77" fmla="*/ 488249 w 966844"/>
              <a:gd name="connsiteY77" fmla="*/ 902680 h 936135"/>
              <a:gd name="connsiteX78" fmla="*/ 443642 w 966844"/>
              <a:gd name="connsiteY78" fmla="*/ 919408 h 936135"/>
              <a:gd name="connsiteX79" fmla="*/ 596978 w 966844"/>
              <a:gd name="connsiteY79" fmla="*/ 905468 h 936135"/>
              <a:gd name="connsiteX80" fmla="*/ 518917 w 966844"/>
              <a:gd name="connsiteY80" fmla="*/ 908256 h 936135"/>
              <a:gd name="connsiteX81" fmla="*/ 571887 w 966844"/>
              <a:gd name="connsiteY81" fmla="*/ 855285 h 936135"/>
              <a:gd name="connsiteX82" fmla="*/ 591402 w 966844"/>
              <a:gd name="connsiteY82" fmla="*/ 824618 h 936135"/>
              <a:gd name="connsiteX83" fmla="*/ 596978 w 966844"/>
              <a:gd name="connsiteY83" fmla="*/ 905468 h 936135"/>
              <a:gd name="connsiteX84" fmla="*/ 925955 w 966844"/>
              <a:gd name="connsiteY84" fmla="*/ 582067 h 936135"/>
              <a:gd name="connsiteX85" fmla="*/ 889712 w 966844"/>
              <a:gd name="connsiteY85" fmla="*/ 604371 h 936135"/>
              <a:gd name="connsiteX86" fmla="*/ 828377 w 966844"/>
              <a:gd name="connsiteY86" fmla="*/ 582067 h 936135"/>
              <a:gd name="connsiteX87" fmla="*/ 811650 w 966844"/>
              <a:gd name="connsiteY87" fmla="*/ 582067 h 936135"/>
              <a:gd name="connsiteX88" fmla="*/ 811650 w 966844"/>
              <a:gd name="connsiteY88" fmla="*/ 598795 h 936135"/>
              <a:gd name="connsiteX89" fmla="*/ 822801 w 966844"/>
              <a:gd name="connsiteY89" fmla="*/ 693585 h 936135"/>
              <a:gd name="connsiteX90" fmla="*/ 722436 w 966844"/>
              <a:gd name="connsiteY90" fmla="*/ 690797 h 936135"/>
              <a:gd name="connsiteX91" fmla="*/ 705708 w 966844"/>
              <a:gd name="connsiteY91" fmla="*/ 693585 h 936135"/>
              <a:gd name="connsiteX92" fmla="*/ 705708 w 966844"/>
              <a:gd name="connsiteY92" fmla="*/ 710312 h 936135"/>
              <a:gd name="connsiteX93" fmla="*/ 708496 w 966844"/>
              <a:gd name="connsiteY93" fmla="*/ 802314 h 936135"/>
              <a:gd name="connsiteX94" fmla="*/ 608130 w 966844"/>
              <a:gd name="connsiteY94" fmla="*/ 799526 h 936135"/>
              <a:gd name="connsiteX95" fmla="*/ 602555 w 966844"/>
              <a:gd name="connsiteY95" fmla="*/ 796738 h 936135"/>
              <a:gd name="connsiteX96" fmla="*/ 577463 w 966844"/>
              <a:gd name="connsiteY96" fmla="*/ 732616 h 936135"/>
              <a:gd name="connsiteX97" fmla="*/ 479885 w 966844"/>
              <a:gd name="connsiteY97" fmla="*/ 715888 h 936135"/>
              <a:gd name="connsiteX98" fmla="*/ 460370 w 966844"/>
              <a:gd name="connsiteY98" fmla="*/ 626674 h 936135"/>
              <a:gd name="connsiteX99" fmla="*/ 362792 w 966844"/>
              <a:gd name="connsiteY99" fmla="*/ 609947 h 936135"/>
              <a:gd name="connsiteX100" fmla="*/ 343276 w 966844"/>
              <a:gd name="connsiteY100" fmla="*/ 520733 h 936135"/>
              <a:gd name="connsiteX101" fmla="*/ 245698 w 966844"/>
              <a:gd name="connsiteY101" fmla="*/ 504005 h 936135"/>
              <a:gd name="connsiteX102" fmla="*/ 251275 w 966844"/>
              <a:gd name="connsiteY102" fmla="*/ 476126 h 936135"/>
              <a:gd name="connsiteX103" fmla="*/ 226183 w 966844"/>
              <a:gd name="connsiteY103" fmla="*/ 414791 h 936135"/>
              <a:gd name="connsiteX104" fmla="*/ 103513 w 966844"/>
              <a:gd name="connsiteY104" fmla="*/ 414791 h 936135"/>
              <a:gd name="connsiteX105" fmla="*/ 86786 w 966844"/>
              <a:gd name="connsiteY105" fmla="*/ 431519 h 936135"/>
              <a:gd name="connsiteX106" fmla="*/ 134181 w 966844"/>
              <a:gd name="connsiteY106" fmla="*/ 116482 h 936135"/>
              <a:gd name="connsiteX107" fmla="*/ 477098 w 966844"/>
              <a:gd name="connsiteY107" fmla="*/ 71875 h 936135"/>
              <a:gd name="connsiteX108" fmla="*/ 334913 w 966844"/>
              <a:gd name="connsiteY108" fmla="*/ 211272 h 936135"/>
              <a:gd name="connsiteX109" fmla="*/ 334913 w 966844"/>
              <a:gd name="connsiteY109" fmla="*/ 211272 h 936135"/>
              <a:gd name="connsiteX110" fmla="*/ 332125 w 966844"/>
              <a:gd name="connsiteY110" fmla="*/ 331153 h 936135"/>
              <a:gd name="connsiteX111" fmla="*/ 393459 w 966844"/>
              <a:gd name="connsiteY111" fmla="*/ 356244 h 936135"/>
              <a:gd name="connsiteX112" fmla="*/ 393459 w 966844"/>
              <a:gd name="connsiteY112" fmla="*/ 356244 h 936135"/>
              <a:gd name="connsiteX113" fmla="*/ 454794 w 966844"/>
              <a:gd name="connsiteY113" fmla="*/ 331153 h 936135"/>
              <a:gd name="connsiteX114" fmla="*/ 616494 w 966844"/>
              <a:gd name="connsiteY114" fmla="*/ 169453 h 936135"/>
              <a:gd name="connsiteX115" fmla="*/ 917591 w 966844"/>
              <a:gd name="connsiteY115" fmla="*/ 470550 h 936135"/>
              <a:gd name="connsiteX116" fmla="*/ 917591 w 966844"/>
              <a:gd name="connsiteY116" fmla="*/ 470550 h 936135"/>
              <a:gd name="connsiteX117" fmla="*/ 917591 w 966844"/>
              <a:gd name="connsiteY117" fmla="*/ 470550 h 936135"/>
              <a:gd name="connsiteX118" fmla="*/ 925955 w 966844"/>
              <a:gd name="connsiteY118" fmla="*/ 582067 h 93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966844" h="936135">
                <a:moveTo>
                  <a:pt x="934319" y="459398"/>
                </a:moveTo>
                <a:cubicBezTo>
                  <a:pt x="951047" y="417579"/>
                  <a:pt x="1017957" y="230787"/>
                  <a:pt x="886924" y="99754"/>
                </a:cubicBezTo>
                <a:cubicBezTo>
                  <a:pt x="741951" y="-45218"/>
                  <a:pt x="541220" y="10540"/>
                  <a:pt x="532856" y="10540"/>
                </a:cubicBezTo>
                <a:cubicBezTo>
                  <a:pt x="530068" y="10540"/>
                  <a:pt x="530068" y="13328"/>
                  <a:pt x="527280" y="13328"/>
                </a:cubicBezTo>
                <a:lnTo>
                  <a:pt x="485461" y="52359"/>
                </a:lnTo>
                <a:cubicBezTo>
                  <a:pt x="443642" y="30056"/>
                  <a:pt x="254063" y="-53582"/>
                  <a:pt x="103513" y="96966"/>
                </a:cubicBezTo>
                <a:cubicBezTo>
                  <a:pt x="-27519" y="227999"/>
                  <a:pt x="31028" y="400851"/>
                  <a:pt x="53331" y="451034"/>
                </a:cubicBezTo>
                <a:lnTo>
                  <a:pt x="25452" y="478914"/>
                </a:lnTo>
                <a:cubicBezTo>
                  <a:pt x="-8004" y="512369"/>
                  <a:pt x="-8004" y="565340"/>
                  <a:pt x="22663" y="598795"/>
                </a:cubicBezTo>
                <a:cubicBezTo>
                  <a:pt x="39391" y="615523"/>
                  <a:pt x="61694" y="626674"/>
                  <a:pt x="83998" y="626674"/>
                </a:cubicBezTo>
                <a:cubicBezTo>
                  <a:pt x="83998" y="626674"/>
                  <a:pt x="86786" y="626674"/>
                  <a:pt x="86786" y="626674"/>
                </a:cubicBezTo>
                <a:cubicBezTo>
                  <a:pt x="100726" y="626674"/>
                  <a:pt x="111878" y="623886"/>
                  <a:pt x="123029" y="618311"/>
                </a:cubicBezTo>
                <a:cubicBezTo>
                  <a:pt x="114666" y="646190"/>
                  <a:pt x="120241" y="679645"/>
                  <a:pt x="139757" y="701949"/>
                </a:cubicBezTo>
                <a:cubicBezTo>
                  <a:pt x="156485" y="718676"/>
                  <a:pt x="178788" y="729828"/>
                  <a:pt x="201091" y="729828"/>
                </a:cubicBezTo>
                <a:cubicBezTo>
                  <a:pt x="201091" y="729828"/>
                  <a:pt x="203879" y="729828"/>
                  <a:pt x="203879" y="729828"/>
                </a:cubicBezTo>
                <a:cubicBezTo>
                  <a:pt x="217819" y="729828"/>
                  <a:pt x="228971" y="727040"/>
                  <a:pt x="240123" y="721464"/>
                </a:cubicBezTo>
                <a:cubicBezTo>
                  <a:pt x="231759" y="749343"/>
                  <a:pt x="237335" y="782799"/>
                  <a:pt x="256850" y="805102"/>
                </a:cubicBezTo>
                <a:cubicBezTo>
                  <a:pt x="273578" y="821830"/>
                  <a:pt x="295882" y="832981"/>
                  <a:pt x="318185" y="832981"/>
                </a:cubicBezTo>
                <a:cubicBezTo>
                  <a:pt x="318185" y="832981"/>
                  <a:pt x="320973" y="832981"/>
                  <a:pt x="320973" y="832981"/>
                </a:cubicBezTo>
                <a:cubicBezTo>
                  <a:pt x="334913" y="832981"/>
                  <a:pt x="346064" y="830194"/>
                  <a:pt x="357216" y="824618"/>
                </a:cubicBezTo>
                <a:cubicBezTo>
                  <a:pt x="348852" y="852497"/>
                  <a:pt x="354428" y="885952"/>
                  <a:pt x="373944" y="908256"/>
                </a:cubicBezTo>
                <a:cubicBezTo>
                  <a:pt x="390671" y="924983"/>
                  <a:pt x="412975" y="936135"/>
                  <a:pt x="435279" y="936135"/>
                </a:cubicBezTo>
                <a:cubicBezTo>
                  <a:pt x="435279" y="936135"/>
                  <a:pt x="438066" y="936135"/>
                  <a:pt x="438066" y="936135"/>
                </a:cubicBezTo>
                <a:cubicBezTo>
                  <a:pt x="457582" y="936135"/>
                  <a:pt x="477098" y="927771"/>
                  <a:pt x="491037" y="916620"/>
                </a:cubicBezTo>
                <a:cubicBezTo>
                  <a:pt x="504977" y="924983"/>
                  <a:pt x="527280" y="936135"/>
                  <a:pt x="552371" y="936135"/>
                </a:cubicBezTo>
                <a:cubicBezTo>
                  <a:pt x="571887" y="936135"/>
                  <a:pt x="591402" y="930559"/>
                  <a:pt x="608130" y="913832"/>
                </a:cubicBezTo>
                <a:cubicBezTo>
                  <a:pt x="633221" y="888740"/>
                  <a:pt x="630434" y="855285"/>
                  <a:pt x="619282" y="830194"/>
                </a:cubicBezTo>
                <a:cubicBezTo>
                  <a:pt x="649949" y="838557"/>
                  <a:pt x="686193" y="838557"/>
                  <a:pt x="714072" y="810678"/>
                </a:cubicBezTo>
                <a:cubicBezTo>
                  <a:pt x="741951" y="782799"/>
                  <a:pt x="741951" y="746556"/>
                  <a:pt x="733587" y="718676"/>
                </a:cubicBezTo>
                <a:cubicBezTo>
                  <a:pt x="761467" y="727040"/>
                  <a:pt x="800497" y="732616"/>
                  <a:pt x="831165" y="701949"/>
                </a:cubicBezTo>
                <a:cubicBezTo>
                  <a:pt x="859044" y="674069"/>
                  <a:pt x="853469" y="640614"/>
                  <a:pt x="845105" y="612735"/>
                </a:cubicBezTo>
                <a:cubicBezTo>
                  <a:pt x="856256" y="618311"/>
                  <a:pt x="870196" y="618311"/>
                  <a:pt x="884136" y="618311"/>
                </a:cubicBezTo>
                <a:cubicBezTo>
                  <a:pt x="906440" y="615523"/>
                  <a:pt x="923167" y="607159"/>
                  <a:pt x="939894" y="587643"/>
                </a:cubicBezTo>
                <a:cubicBezTo>
                  <a:pt x="990078" y="545824"/>
                  <a:pt x="959410" y="487277"/>
                  <a:pt x="934319" y="459398"/>
                </a:cubicBezTo>
                <a:close/>
                <a:moveTo>
                  <a:pt x="546796" y="35632"/>
                </a:moveTo>
                <a:cubicBezTo>
                  <a:pt x="571887" y="30056"/>
                  <a:pt x="744739" y="-6187"/>
                  <a:pt x="870196" y="116482"/>
                </a:cubicBezTo>
                <a:cubicBezTo>
                  <a:pt x="978926" y="225211"/>
                  <a:pt x="934319" y="384124"/>
                  <a:pt x="914803" y="437095"/>
                </a:cubicBezTo>
                <a:lnTo>
                  <a:pt x="619282" y="141573"/>
                </a:lnTo>
                <a:cubicBezTo>
                  <a:pt x="616494" y="138785"/>
                  <a:pt x="613706" y="138785"/>
                  <a:pt x="610918" y="138785"/>
                </a:cubicBezTo>
                <a:cubicBezTo>
                  <a:pt x="608130" y="138785"/>
                  <a:pt x="605342" y="138785"/>
                  <a:pt x="602555" y="141573"/>
                </a:cubicBezTo>
                <a:lnTo>
                  <a:pt x="429702" y="314425"/>
                </a:lnTo>
                <a:cubicBezTo>
                  <a:pt x="418551" y="325577"/>
                  <a:pt x="404611" y="331153"/>
                  <a:pt x="387883" y="331153"/>
                </a:cubicBezTo>
                <a:cubicBezTo>
                  <a:pt x="371155" y="331153"/>
                  <a:pt x="357216" y="325577"/>
                  <a:pt x="346064" y="314425"/>
                </a:cubicBezTo>
                <a:cubicBezTo>
                  <a:pt x="323761" y="292122"/>
                  <a:pt x="323761" y="255879"/>
                  <a:pt x="346064" y="233575"/>
                </a:cubicBezTo>
                <a:lnTo>
                  <a:pt x="546796" y="35632"/>
                </a:lnTo>
                <a:close/>
                <a:moveTo>
                  <a:pt x="86786" y="601583"/>
                </a:moveTo>
                <a:cubicBezTo>
                  <a:pt x="70059" y="601583"/>
                  <a:pt x="53331" y="593219"/>
                  <a:pt x="42179" y="582067"/>
                </a:cubicBezTo>
                <a:cubicBezTo>
                  <a:pt x="19875" y="556976"/>
                  <a:pt x="22663" y="520733"/>
                  <a:pt x="44967" y="498429"/>
                </a:cubicBezTo>
                <a:lnTo>
                  <a:pt x="109090" y="434307"/>
                </a:lnTo>
                <a:cubicBezTo>
                  <a:pt x="120241" y="423155"/>
                  <a:pt x="136969" y="417579"/>
                  <a:pt x="150909" y="417579"/>
                </a:cubicBezTo>
                <a:cubicBezTo>
                  <a:pt x="164848" y="417579"/>
                  <a:pt x="181576" y="423155"/>
                  <a:pt x="192728" y="434307"/>
                </a:cubicBezTo>
                <a:cubicBezTo>
                  <a:pt x="203879" y="445458"/>
                  <a:pt x="209456" y="462186"/>
                  <a:pt x="209456" y="476126"/>
                </a:cubicBezTo>
                <a:cubicBezTo>
                  <a:pt x="209456" y="492853"/>
                  <a:pt x="203879" y="506793"/>
                  <a:pt x="192728" y="517945"/>
                </a:cubicBezTo>
                <a:lnTo>
                  <a:pt x="128606" y="582067"/>
                </a:lnTo>
                <a:cubicBezTo>
                  <a:pt x="120241" y="596007"/>
                  <a:pt x="103513" y="601583"/>
                  <a:pt x="86786" y="601583"/>
                </a:cubicBezTo>
                <a:close/>
                <a:moveTo>
                  <a:pt x="206667" y="707524"/>
                </a:moveTo>
                <a:cubicBezTo>
                  <a:pt x="189940" y="707524"/>
                  <a:pt x="173212" y="699161"/>
                  <a:pt x="162060" y="688009"/>
                </a:cubicBezTo>
                <a:cubicBezTo>
                  <a:pt x="139757" y="662917"/>
                  <a:pt x="142545" y="626674"/>
                  <a:pt x="164848" y="604371"/>
                </a:cubicBezTo>
                <a:lnTo>
                  <a:pt x="228971" y="540248"/>
                </a:lnTo>
                <a:cubicBezTo>
                  <a:pt x="251275" y="517945"/>
                  <a:pt x="290305" y="517945"/>
                  <a:pt x="315397" y="540248"/>
                </a:cubicBezTo>
                <a:cubicBezTo>
                  <a:pt x="337701" y="562552"/>
                  <a:pt x="337701" y="601583"/>
                  <a:pt x="315397" y="626674"/>
                </a:cubicBezTo>
                <a:lnTo>
                  <a:pt x="251275" y="690797"/>
                </a:lnTo>
                <a:cubicBezTo>
                  <a:pt x="240123" y="701949"/>
                  <a:pt x="223395" y="707524"/>
                  <a:pt x="206667" y="707524"/>
                </a:cubicBezTo>
                <a:close/>
                <a:moveTo>
                  <a:pt x="326548" y="813466"/>
                </a:moveTo>
                <a:cubicBezTo>
                  <a:pt x="309821" y="813466"/>
                  <a:pt x="293094" y="805102"/>
                  <a:pt x="281942" y="793950"/>
                </a:cubicBezTo>
                <a:cubicBezTo>
                  <a:pt x="259638" y="768859"/>
                  <a:pt x="262426" y="732616"/>
                  <a:pt x="284729" y="710312"/>
                </a:cubicBezTo>
                <a:lnTo>
                  <a:pt x="348852" y="646190"/>
                </a:lnTo>
                <a:cubicBezTo>
                  <a:pt x="371155" y="623886"/>
                  <a:pt x="410186" y="623886"/>
                  <a:pt x="435279" y="646190"/>
                </a:cubicBezTo>
                <a:cubicBezTo>
                  <a:pt x="457582" y="668493"/>
                  <a:pt x="457582" y="707524"/>
                  <a:pt x="435279" y="732616"/>
                </a:cubicBezTo>
                <a:lnTo>
                  <a:pt x="371155" y="796738"/>
                </a:lnTo>
                <a:cubicBezTo>
                  <a:pt x="357216" y="807890"/>
                  <a:pt x="343276" y="816254"/>
                  <a:pt x="326548" y="813466"/>
                </a:cubicBezTo>
                <a:close/>
                <a:moveTo>
                  <a:pt x="443642" y="919408"/>
                </a:moveTo>
                <a:cubicBezTo>
                  <a:pt x="426914" y="919408"/>
                  <a:pt x="410186" y="911044"/>
                  <a:pt x="399035" y="899892"/>
                </a:cubicBezTo>
                <a:cubicBezTo>
                  <a:pt x="376732" y="874801"/>
                  <a:pt x="379520" y="838557"/>
                  <a:pt x="401823" y="816254"/>
                </a:cubicBezTo>
                <a:lnTo>
                  <a:pt x="465945" y="752131"/>
                </a:lnTo>
                <a:cubicBezTo>
                  <a:pt x="488249" y="729828"/>
                  <a:pt x="527280" y="729828"/>
                  <a:pt x="552371" y="752131"/>
                </a:cubicBezTo>
                <a:cubicBezTo>
                  <a:pt x="574675" y="774435"/>
                  <a:pt x="574675" y="813466"/>
                  <a:pt x="552371" y="838557"/>
                </a:cubicBezTo>
                <a:lnTo>
                  <a:pt x="488249" y="902680"/>
                </a:lnTo>
                <a:cubicBezTo>
                  <a:pt x="477098" y="913832"/>
                  <a:pt x="460370" y="922195"/>
                  <a:pt x="443642" y="919408"/>
                </a:cubicBezTo>
                <a:close/>
                <a:moveTo>
                  <a:pt x="596978" y="905468"/>
                </a:moveTo>
                <a:cubicBezTo>
                  <a:pt x="569099" y="933347"/>
                  <a:pt x="532856" y="916620"/>
                  <a:pt x="518917" y="908256"/>
                </a:cubicBezTo>
                <a:lnTo>
                  <a:pt x="571887" y="855285"/>
                </a:lnTo>
                <a:cubicBezTo>
                  <a:pt x="580251" y="846921"/>
                  <a:pt x="585827" y="835769"/>
                  <a:pt x="591402" y="824618"/>
                </a:cubicBezTo>
                <a:cubicBezTo>
                  <a:pt x="602555" y="844133"/>
                  <a:pt x="624858" y="880376"/>
                  <a:pt x="596978" y="905468"/>
                </a:cubicBezTo>
                <a:close/>
                <a:moveTo>
                  <a:pt x="925955" y="582067"/>
                </a:moveTo>
                <a:cubicBezTo>
                  <a:pt x="914803" y="596007"/>
                  <a:pt x="903651" y="601583"/>
                  <a:pt x="889712" y="604371"/>
                </a:cubicBezTo>
                <a:cubicBezTo>
                  <a:pt x="859044" y="607159"/>
                  <a:pt x="828377" y="582067"/>
                  <a:pt x="828377" y="582067"/>
                </a:cubicBezTo>
                <a:cubicBezTo>
                  <a:pt x="822801" y="576491"/>
                  <a:pt x="814437" y="579279"/>
                  <a:pt x="811650" y="582067"/>
                </a:cubicBezTo>
                <a:cubicBezTo>
                  <a:pt x="806074" y="587643"/>
                  <a:pt x="806074" y="593219"/>
                  <a:pt x="811650" y="598795"/>
                </a:cubicBezTo>
                <a:cubicBezTo>
                  <a:pt x="811650" y="598795"/>
                  <a:pt x="859044" y="660130"/>
                  <a:pt x="822801" y="693585"/>
                </a:cubicBezTo>
                <a:cubicBezTo>
                  <a:pt x="786558" y="729828"/>
                  <a:pt x="725224" y="690797"/>
                  <a:pt x="722436" y="690797"/>
                </a:cubicBezTo>
                <a:cubicBezTo>
                  <a:pt x="716859" y="688009"/>
                  <a:pt x="711284" y="688009"/>
                  <a:pt x="705708" y="693585"/>
                </a:cubicBezTo>
                <a:cubicBezTo>
                  <a:pt x="700132" y="699161"/>
                  <a:pt x="700132" y="704736"/>
                  <a:pt x="705708" y="710312"/>
                </a:cubicBezTo>
                <a:cubicBezTo>
                  <a:pt x="708496" y="713100"/>
                  <a:pt x="744739" y="766071"/>
                  <a:pt x="708496" y="802314"/>
                </a:cubicBezTo>
                <a:cubicBezTo>
                  <a:pt x="669465" y="841345"/>
                  <a:pt x="610918" y="802314"/>
                  <a:pt x="608130" y="799526"/>
                </a:cubicBezTo>
                <a:cubicBezTo>
                  <a:pt x="605342" y="799526"/>
                  <a:pt x="605342" y="796738"/>
                  <a:pt x="602555" y="796738"/>
                </a:cubicBezTo>
                <a:cubicBezTo>
                  <a:pt x="602555" y="774435"/>
                  <a:pt x="594190" y="749343"/>
                  <a:pt x="577463" y="732616"/>
                </a:cubicBezTo>
                <a:cubicBezTo>
                  <a:pt x="552371" y="707524"/>
                  <a:pt x="510552" y="701949"/>
                  <a:pt x="479885" y="715888"/>
                </a:cubicBezTo>
                <a:cubicBezTo>
                  <a:pt x="491037" y="685221"/>
                  <a:pt x="482673" y="651766"/>
                  <a:pt x="460370" y="626674"/>
                </a:cubicBezTo>
                <a:cubicBezTo>
                  <a:pt x="435279" y="601583"/>
                  <a:pt x="393459" y="596007"/>
                  <a:pt x="362792" y="609947"/>
                </a:cubicBezTo>
                <a:cubicBezTo>
                  <a:pt x="373944" y="579279"/>
                  <a:pt x="365580" y="545824"/>
                  <a:pt x="343276" y="520733"/>
                </a:cubicBezTo>
                <a:cubicBezTo>
                  <a:pt x="318185" y="495641"/>
                  <a:pt x="276366" y="490065"/>
                  <a:pt x="245698" y="504005"/>
                </a:cubicBezTo>
                <a:cubicBezTo>
                  <a:pt x="248486" y="495641"/>
                  <a:pt x="251275" y="487277"/>
                  <a:pt x="251275" y="476126"/>
                </a:cubicBezTo>
                <a:cubicBezTo>
                  <a:pt x="251275" y="453822"/>
                  <a:pt x="242910" y="431519"/>
                  <a:pt x="226183" y="414791"/>
                </a:cubicBezTo>
                <a:cubicBezTo>
                  <a:pt x="192728" y="381336"/>
                  <a:pt x="136969" y="381336"/>
                  <a:pt x="103513" y="414791"/>
                </a:cubicBezTo>
                <a:lnTo>
                  <a:pt x="86786" y="431519"/>
                </a:lnTo>
                <a:cubicBezTo>
                  <a:pt x="64482" y="375760"/>
                  <a:pt x="22663" y="230787"/>
                  <a:pt x="134181" y="116482"/>
                </a:cubicBezTo>
                <a:cubicBezTo>
                  <a:pt x="265214" y="-14551"/>
                  <a:pt x="426914" y="46784"/>
                  <a:pt x="477098" y="71875"/>
                </a:cubicBezTo>
                <a:lnTo>
                  <a:pt x="334913" y="211272"/>
                </a:lnTo>
                <a:cubicBezTo>
                  <a:pt x="334913" y="211272"/>
                  <a:pt x="334913" y="211272"/>
                  <a:pt x="334913" y="211272"/>
                </a:cubicBezTo>
                <a:cubicBezTo>
                  <a:pt x="301457" y="244727"/>
                  <a:pt x="301457" y="297698"/>
                  <a:pt x="332125" y="331153"/>
                </a:cubicBezTo>
                <a:cubicBezTo>
                  <a:pt x="348852" y="347881"/>
                  <a:pt x="368367" y="356244"/>
                  <a:pt x="393459" y="356244"/>
                </a:cubicBezTo>
                <a:cubicBezTo>
                  <a:pt x="393459" y="356244"/>
                  <a:pt x="393459" y="356244"/>
                  <a:pt x="393459" y="356244"/>
                </a:cubicBezTo>
                <a:cubicBezTo>
                  <a:pt x="415763" y="356244"/>
                  <a:pt x="438066" y="347881"/>
                  <a:pt x="454794" y="331153"/>
                </a:cubicBezTo>
                <a:lnTo>
                  <a:pt x="616494" y="169453"/>
                </a:lnTo>
                <a:lnTo>
                  <a:pt x="917591" y="470550"/>
                </a:lnTo>
                <a:cubicBezTo>
                  <a:pt x="917591" y="470550"/>
                  <a:pt x="917591" y="470550"/>
                  <a:pt x="917591" y="470550"/>
                </a:cubicBezTo>
                <a:cubicBezTo>
                  <a:pt x="917591" y="470550"/>
                  <a:pt x="917591" y="470550"/>
                  <a:pt x="917591" y="470550"/>
                </a:cubicBezTo>
                <a:cubicBezTo>
                  <a:pt x="912015" y="473338"/>
                  <a:pt x="967774" y="529097"/>
                  <a:pt x="925955" y="582067"/>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54" name="Freeform: Shape 53">
            <a:extLst>
              <a:ext uri="{FF2B5EF4-FFF2-40B4-BE49-F238E27FC236}">
                <a16:creationId xmlns:a16="http://schemas.microsoft.com/office/drawing/2014/main" id="{E0BBB854-6F05-40B1-ADB2-9CEAFAB4609A}"/>
              </a:ext>
            </a:extLst>
          </p:cNvPr>
          <p:cNvSpPr/>
          <p:nvPr/>
        </p:nvSpPr>
        <p:spPr>
          <a:xfrm>
            <a:off x="8505883" y="1666590"/>
            <a:ext cx="475057" cy="475056"/>
          </a:xfrm>
          <a:custGeom>
            <a:avLst/>
            <a:gdLst>
              <a:gd name="connsiteX0" fmla="*/ 429342 w 791773"/>
              <a:gd name="connsiteY0" fmla="*/ 791774 h 791773"/>
              <a:gd name="connsiteX1" fmla="*/ 359644 w 791773"/>
              <a:gd name="connsiteY1" fmla="*/ 791774 h 791773"/>
              <a:gd name="connsiteX2" fmla="*/ 317825 w 791773"/>
              <a:gd name="connsiteY2" fmla="*/ 749955 h 791773"/>
              <a:gd name="connsiteX3" fmla="*/ 317825 w 791773"/>
              <a:gd name="connsiteY3" fmla="*/ 736015 h 791773"/>
              <a:gd name="connsiteX4" fmla="*/ 303885 w 791773"/>
              <a:gd name="connsiteY4" fmla="*/ 719287 h 791773"/>
              <a:gd name="connsiteX5" fmla="*/ 228610 w 791773"/>
              <a:gd name="connsiteY5" fmla="*/ 688620 h 791773"/>
              <a:gd name="connsiteX6" fmla="*/ 206307 w 791773"/>
              <a:gd name="connsiteY6" fmla="*/ 691408 h 791773"/>
              <a:gd name="connsiteX7" fmla="*/ 197943 w 791773"/>
              <a:gd name="connsiteY7" fmla="*/ 699772 h 791773"/>
              <a:gd name="connsiteX8" fmla="*/ 139397 w 791773"/>
              <a:gd name="connsiteY8" fmla="*/ 699772 h 791773"/>
              <a:gd name="connsiteX9" fmla="*/ 92002 w 791773"/>
              <a:gd name="connsiteY9" fmla="*/ 652377 h 791773"/>
              <a:gd name="connsiteX10" fmla="*/ 92002 w 791773"/>
              <a:gd name="connsiteY10" fmla="*/ 593830 h 791773"/>
              <a:gd name="connsiteX11" fmla="*/ 100365 w 791773"/>
              <a:gd name="connsiteY11" fmla="*/ 585467 h 791773"/>
              <a:gd name="connsiteX12" fmla="*/ 103153 w 791773"/>
              <a:gd name="connsiteY12" fmla="*/ 563163 h 791773"/>
              <a:gd name="connsiteX13" fmla="*/ 72486 w 791773"/>
              <a:gd name="connsiteY13" fmla="*/ 487889 h 791773"/>
              <a:gd name="connsiteX14" fmla="*/ 55759 w 791773"/>
              <a:gd name="connsiteY14" fmla="*/ 473949 h 791773"/>
              <a:gd name="connsiteX15" fmla="*/ 41819 w 791773"/>
              <a:gd name="connsiteY15" fmla="*/ 473949 h 791773"/>
              <a:gd name="connsiteX16" fmla="*/ 0 w 791773"/>
              <a:gd name="connsiteY16" fmla="*/ 432130 h 791773"/>
              <a:gd name="connsiteX17" fmla="*/ 0 w 791773"/>
              <a:gd name="connsiteY17" fmla="*/ 362432 h 791773"/>
              <a:gd name="connsiteX18" fmla="*/ 41819 w 791773"/>
              <a:gd name="connsiteY18" fmla="*/ 320613 h 791773"/>
              <a:gd name="connsiteX19" fmla="*/ 55759 w 791773"/>
              <a:gd name="connsiteY19" fmla="*/ 320613 h 791773"/>
              <a:gd name="connsiteX20" fmla="*/ 72486 w 791773"/>
              <a:gd name="connsiteY20" fmla="*/ 306673 h 791773"/>
              <a:gd name="connsiteX21" fmla="*/ 103153 w 791773"/>
              <a:gd name="connsiteY21" fmla="*/ 231399 h 791773"/>
              <a:gd name="connsiteX22" fmla="*/ 100365 w 791773"/>
              <a:gd name="connsiteY22" fmla="*/ 209095 h 791773"/>
              <a:gd name="connsiteX23" fmla="*/ 92002 w 791773"/>
              <a:gd name="connsiteY23" fmla="*/ 200731 h 791773"/>
              <a:gd name="connsiteX24" fmla="*/ 92002 w 791773"/>
              <a:gd name="connsiteY24" fmla="*/ 142185 h 791773"/>
              <a:gd name="connsiteX25" fmla="*/ 139397 w 791773"/>
              <a:gd name="connsiteY25" fmla="*/ 94790 h 791773"/>
              <a:gd name="connsiteX26" fmla="*/ 197943 w 791773"/>
              <a:gd name="connsiteY26" fmla="*/ 94790 h 791773"/>
              <a:gd name="connsiteX27" fmla="*/ 206307 w 791773"/>
              <a:gd name="connsiteY27" fmla="*/ 103154 h 791773"/>
              <a:gd name="connsiteX28" fmla="*/ 228610 w 791773"/>
              <a:gd name="connsiteY28" fmla="*/ 105942 h 791773"/>
              <a:gd name="connsiteX29" fmla="*/ 303885 w 791773"/>
              <a:gd name="connsiteY29" fmla="*/ 75274 h 791773"/>
              <a:gd name="connsiteX30" fmla="*/ 317825 w 791773"/>
              <a:gd name="connsiteY30" fmla="*/ 58547 h 791773"/>
              <a:gd name="connsiteX31" fmla="*/ 317825 w 791773"/>
              <a:gd name="connsiteY31" fmla="*/ 41819 h 791773"/>
              <a:gd name="connsiteX32" fmla="*/ 359644 w 791773"/>
              <a:gd name="connsiteY32" fmla="*/ 0 h 791773"/>
              <a:gd name="connsiteX33" fmla="*/ 429342 w 791773"/>
              <a:gd name="connsiteY33" fmla="*/ 0 h 791773"/>
              <a:gd name="connsiteX34" fmla="*/ 471161 w 791773"/>
              <a:gd name="connsiteY34" fmla="*/ 41819 h 791773"/>
              <a:gd name="connsiteX35" fmla="*/ 471161 w 791773"/>
              <a:gd name="connsiteY35" fmla="*/ 55759 h 791773"/>
              <a:gd name="connsiteX36" fmla="*/ 485101 w 791773"/>
              <a:gd name="connsiteY36" fmla="*/ 72486 h 791773"/>
              <a:gd name="connsiteX37" fmla="*/ 560374 w 791773"/>
              <a:gd name="connsiteY37" fmla="*/ 103154 h 791773"/>
              <a:gd name="connsiteX38" fmla="*/ 582678 w 791773"/>
              <a:gd name="connsiteY38" fmla="*/ 100366 h 791773"/>
              <a:gd name="connsiteX39" fmla="*/ 591042 w 791773"/>
              <a:gd name="connsiteY39" fmla="*/ 92002 h 791773"/>
              <a:gd name="connsiteX40" fmla="*/ 649589 w 791773"/>
              <a:gd name="connsiteY40" fmla="*/ 92002 h 791773"/>
              <a:gd name="connsiteX41" fmla="*/ 696984 w 791773"/>
              <a:gd name="connsiteY41" fmla="*/ 139397 h 791773"/>
              <a:gd name="connsiteX42" fmla="*/ 696984 w 791773"/>
              <a:gd name="connsiteY42" fmla="*/ 197943 h 791773"/>
              <a:gd name="connsiteX43" fmla="*/ 691408 w 791773"/>
              <a:gd name="connsiteY43" fmla="*/ 209095 h 791773"/>
              <a:gd name="connsiteX44" fmla="*/ 688620 w 791773"/>
              <a:gd name="connsiteY44" fmla="*/ 231399 h 791773"/>
              <a:gd name="connsiteX45" fmla="*/ 719287 w 791773"/>
              <a:gd name="connsiteY45" fmla="*/ 306673 h 791773"/>
              <a:gd name="connsiteX46" fmla="*/ 736015 w 791773"/>
              <a:gd name="connsiteY46" fmla="*/ 320613 h 791773"/>
              <a:gd name="connsiteX47" fmla="*/ 749955 w 791773"/>
              <a:gd name="connsiteY47" fmla="*/ 320613 h 791773"/>
              <a:gd name="connsiteX48" fmla="*/ 791774 w 791773"/>
              <a:gd name="connsiteY48" fmla="*/ 362432 h 791773"/>
              <a:gd name="connsiteX49" fmla="*/ 791774 w 791773"/>
              <a:gd name="connsiteY49" fmla="*/ 432130 h 791773"/>
              <a:gd name="connsiteX50" fmla="*/ 749955 w 791773"/>
              <a:gd name="connsiteY50" fmla="*/ 473949 h 791773"/>
              <a:gd name="connsiteX51" fmla="*/ 736015 w 791773"/>
              <a:gd name="connsiteY51" fmla="*/ 473949 h 791773"/>
              <a:gd name="connsiteX52" fmla="*/ 719287 w 791773"/>
              <a:gd name="connsiteY52" fmla="*/ 487889 h 791773"/>
              <a:gd name="connsiteX53" fmla="*/ 688620 w 791773"/>
              <a:gd name="connsiteY53" fmla="*/ 563163 h 791773"/>
              <a:gd name="connsiteX54" fmla="*/ 691408 w 791773"/>
              <a:gd name="connsiteY54" fmla="*/ 585467 h 791773"/>
              <a:gd name="connsiteX55" fmla="*/ 699771 w 791773"/>
              <a:gd name="connsiteY55" fmla="*/ 593830 h 791773"/>
              <a:gd name="connsiteX56" fmla="*/ 699771 w 791773"/>
              <a:gd name="connsiteY56" fmla="*/ 652377 h 791773"/>
              <a:gd name="connsiteX57" fmla="*/ 652377 w 791773"/>
              <a:gd name="connsiteY57" fmla="*/ 699772 h 791773"/>
              <a:gd name="connsiteX58" fmla="*/ 593830 w 791773"/>
              <a:gd name="connsiteY58" fmla="*/ 699772 h 791773"/>
              <a:gd name="connsiteX59" fmla="*/ 585467 w 791773"/>
              <a:gd name="connsiteY59" fmla="*/ 691408 h 791773"/>
              <a:gd name="connsiteX60" fmla="*/ 563163 w 791773"/>
              <a:gd name="connsiteY60" fmla="*/ 688620 h 791773"/>
              <a:gd name="connsiteX61" fmla="*/ 487889 w 791773"/>
              <a:gd name="connsiteY61" fmla="*/ 719287 h 791773"/>
              <a:gd name="connsiteX62" fmla="*/ 473949 w 791773"/>
              <a:gd name="connsiteY62" fmla="*/ 736015 h 791773"/>
              <a:gd name="connsiteX63" fmla="*/ 473949 w 791773"/>
              <a:gd name="connsiteY63" fmla="*/ 749955 h 791773"/>
              <a:gd name="connsiteX64" fmla="*/ 429342 w 791773"/>
              <a:gd name="connsiteY64" fmla="*/ 791774 h 791773"/>
              <a:gd name="connsiteX65" fmla="*/ 220247 w 791773"/>
              <a:gd name="connsiteY65" fmla="*/ 655165 h 791773"/>
              <a:gd name="connsiteX66" fmla="*/ 245338 w 791773"/>
              <a:gd name="connsiteY66" fmla="*/ 660741 h 791773"/>
              <a:gd name="connsiteX67" fmla="*/ 312248 w 791773"/>
              <a:gd name="connsiteY67" fmla="*/ 688620 h 791773"/>
              <a:gd name="connsiteX68" fmla="*/ 348492 w 791773"/>
              <a:gd name="connsiteY68" fmla="*/ 736015 h 791773"/>
              <a:gd name="connsiteX69" fmla="*/ 348492 w 791773"/>
              <a:gd name="connsiteY69" fmla="*/ 749955 h 791773"/>
              <a:gd name="connsiteX70" fmla="*/ 359644 w 791773"/>
              <a:gd name="connsiteY70" fmla="*/ 761107 h 791773"/>
              <a:gd name="connsiteX71" fmla="*/ 429342 w 791773"/>
              <a:gd name="connsiteY71" fmla="*/ 761107 h 791773"/>
              <a:gd name="connsiteX72" fmla="*/ 440494 w 791773"/>
              <a:gd name="connsiteY72" fmla="*/ 749955 h 791773"/>
              <a:gd name="connsiteX73" fmla="*/ 440494 w 791773"/>
              <a:gd name="connsiteY73" fmla="*/ 736015 h 791773"/>
              <a:gd name="connsiteX74" fmla="*/ 476736 w 791773"/>
              <a:gd name="connsiteY74" fmla="*/ 688620 h 791773"/>
              <a:gd name="connsiteX75" fmla="*/ 543648 w 791773"/>
              <a:gd name="connsiteY75" fmla="*/ 660741 h 791773"/>
              <a:gd name="connsiteX76" fmla="*/ 602194 w 791773"/>
              <a:gd name="connsiteY76" fmla="*/ 669105 h 791773"/>
              <a:gd name="connsiteX77" fmla="*/ 610558 w 791773"/>
              <a:gd name="connsiteY77" fmla="*/ 677468 h 791773"/>
              <a:gd name="connsiteX78" fmla="*/ 627286 w 791773"/>
              <a:gd name="connsiteY78" fmla="*/ 677468 h 791773"/>
              <a:gd name="connsiteX79" fmla="*/ 674680 w 791773"/>
              <a:gd name="connsiteY79" fmla="*/ 630074 h 791773"/>
              <a:gd name="connsiteX80" fmla="*/ 674680 w 791773"/>
              <a:gd name="connsiteY80" fmla="*/ 613346 h 791773"/>
              <a:gd name="connsiteX81" fmla="*/ 666317 w 791773"/>
              <a:gd name="connsiteY81" fmla="*/ 604982 h 791773"/>
              <a:gd name="connsiteX82" fmla="*/ 657952 w 791773"/>
              <a:gd name="connsiteY82" fmla="*/ 546435 h 791773"/>
              <a:gd name="connsiteX83" fmla="*/ 685832 w 791773"/>
              <a:gd name="connsiteY83" fmla="*/ 479525 h 791773"/>
              <a:gd name="connsiteX84" fmla="*/ 733227 w 791773"/>
              <a:gd name="connsiteY84" fmla="*/ 443282 h 791773"/>
              <a:gd name="connsiteX85" fmla="*/ 747167 w 791773"/>
              <a:gd name="connsiteY85" fmla="*/ 443282 h 791773"/>
              <a:gd name="connsiteX86" fmla="*/ 758318 w 791773"/>
              <a:gd name="connsiteY86" fmla="*/ 432130 h 791773"/>
              <a:gd name="connsiteX87" fmla="*/ 758318 w 791773"/>
              <a:gd name="connsiteY87" fmla="*/ 362432 h 791773"/>
              <a:gd name="connsiteX88" fmla="*/ 747167 w 791773"/>
              <a:gd name="connsiteY88" fmla="*/ 351280 h 791773"/>
              <a:gd name="connsiteX89" fmla="*/ 733227 w 791773"/>
              <a:gd name="connsiteY89" fmla="*/ 351280 h 791773"/>
              <a:gd name="connsiteX90" fmla="*/ 685832 w 791773"/>
              <a:gd name="connsiteY90" fmla="*/ 315037 h 791773"/>
              <a:gd name="connsiteX91" fmla="*/ 657952 w 791773"/>
              <a:gd name="connsiteY91" fmla="*/ 248126 h 791773"/>
              <a:gd name="connsiteX92" fmla="*/ 666317 w 791773"/>
              <a:gd name="connsiteY92" fmla="*/ 189580 h 791773"/>
              <a:gd name="connsiteX93" fmla="*/ 674680 w 791773"/>
              <a:gd name="connsiteY93" fmla="*/ 181216 h 791773"/>
              <a:gd name="connsiteX94" fmla="*/ 674680 w 791773"/>
              <a:gd name="connsiteY94" fmla="*/ 164488 h 791773"/>
              <a:gd name="connsiteX95" fmla="*/ 627286 w 791773"/>
              <a:gd name="connsiteY95" fmla="*/ 117093 h 791773"/>
              <a:gd name="connsiteX96" fmla="*/ 610558 w 791773"/>
              <a:gd name="connsiteY96" fmla="*/ 117093 h 791773"/>
              <a:gd name="connsiteX97" fmla="*/ 602194 w 791773"/>
              <a:gd name="connsiteY97" fmla="*/ 125457 h 791773"/>
              <a:gd name="connsiteX98" fmla="*/ 543648 w 791773"/>
              <a:gd name="connsiteY98" fmla="*/ 133821 h 791773"/>
              <a:gd name="connsiteX99" fmla="*/ 476736 w 791773"/>
              <a:gd name="connsiteY99" fmla="*/ 105942 h 791773"/>
              <a:gd name="connsiteX100" fmla="*/ 440494 w 791773"/>
              <a:gd name="connsiteY100" fmla="*/ 58547 h 791773"/>
              <a:gd name="connsiteX101" fmla="*/ 440494 w 791773"/>
              <a:gd name="connsiteY101" fmla="*/ 41819 h 791773"/>
              <a:gd name="connsiteX102" fmla="*/ 429342 w 791773"/>
              <a:gd name="connsiteY102" fmla="*/ 30667 h 791773"/>
              <a:gd name="connsiteX103" fmla="*/ 359644 w 791773"/>
              <a:gd name="connsiteY103" fmla="*/ 30667 h 791773"/>
              <a:gd name="connsiteX104" fmla="*/ 348492 w 791773"/>
              <a:gd name="connsiteY104" fmla="*/ 41819 h 791773"/>
              <a:gd name="connsiteX105" fmla="*/ 348492 w 791773"/>
              <a:gd name="connsiteY105" fmla="*/ 55759 h 791773"/>
              <a:gd name="connsiteX106" fmla="*/ 312248 w 791773"/>
              <a:gd name="connsiteY106" fmla="*/ 103154 h 791773"/>
              <a:gd name="connsiteX107" fmla="*/ 245338 w 791773"/>
              <a:gd name="connsiteY107" fmla="*/ 131033 h 791773"/>
              <a:gd name="connsiteX108" fmla="*/ 186791 w 791773"/>
              <a:gd name="connsiteY108" fmla="*/ 122669 h 791773"/>
              <a:gd name="connsiteX109" fmla="*/ 178428 w 791773"/>
              <a:gd name="connsiteY109" fmla="*/ 114305 h 791773"/>
              <a:gd name="connsiteX110" fmla="*/ 161700 w 791773"/>
              <a:gd name="connsiteY110" fmla="*/ 114305 h 791773"/>
              <a:gd name="connsiteX111" fmla="*/ 114305 w 791773"/>
              <a:gd name="connsiteY111" fmla="*/ 161700 h 791773"/>
              <a:gd name="connsiteX112" fmla="*/ 114305 w 791773"/>
              <a:gd name="connsiteY112" fmla="*/ 178428 h 791773"/>
              <a:gd name="connsiteX113" fmla="*/ 122669 w 791773"/>
              <a:gd name="connsiteY113" fmla="*/ 186792 h 791773"/>
              <a:gd name="connsiteX114" fmla="*/ 131032 w 791773"/>
              <a:gd name="connsiteY114" fmla="*/ 245338 h 791773"/>
              <a:gd name="connsiteX115" fmla="*/ 103153 w 791773"/>
              <a:gd name="connsiteY115" fmla="*/ 312249 h 791773"/>
              <a:gd name="connsiteX116" fmla="*/ 55759 w 791773"/>
              <a:gd name="connsiteY116" fmla="*/ 348492 h 791773"/>
              <a:gd name="connsiteX117" fmla="*/ 41819 w 791773"/>
              <a:gd name="connsiteY117" fmla="*/ 348492 h 791773"/>
              <a:gd name="connsiteX118" fmla="*/ 30667 w 791773"/>
              <a:gd name="connsiteY118" fmla="*/ 359644 h 791773"/>
              <a:gd name="connsiteX119" fmla="*/ 30667 w 791773"/>
              <a:gd name="connsiteY119" fmla="*/ 429342 h 791773"/>
              <a:gd name="connsiteX120" fmla="*/ 41819 w 791773"/>
              <a:gd name="connsiteY120" fmla="*/ 440494 h 791773"/>
              <a:gd name="connsiteX121" fmla="*/ 55759 w 791773"/>
              <a:gd name="connsiteY121" fmla="*/ 440494 h 791773"/>
              <a:gd name="connsiteX122" fmla="*/ 103153 w 791773"/>
              <a:gd name="connsiteY122" fmla="*/ 476737 h 791773"/>
              <a:gd name="connsiteX123" fmla="*/ 131032 w 791773"/>
              <a:gd name="connsiteY123" fmla="*/ 543648 h 791773"/>
              <a:gd name="connsiteX124" fmla="*/ 122669 w 791773"/>
              <a:gd name="connsiteY124" fmla="*/ 602194 h 791773"/>
              <a:gd name="connsiteX125" fmla="*/ 114305 w 791773"/>
              <a:gd name="connsiteY125" fmla="*/ 610558 h 791773"/>
              <a:gd name="connsiteX126" fmla="*/ 114305 w 791773"/>
              <a:gd name="connsiteY126" fmla="*/ 627286 h 791773"/>
              <a:gd name="connsiteX127" fmla="*/ 161700 w 791773"/>
              <a:gd name="connsiteY127" fmla="*/ 674681 h 791773"/>
              <a:gd name="connsiteX128" fmla="*/ 178428 w 791773"/>
              <a:gd name="connsiteY128" fmla="*/ 674681 h 791773"/>
              <a:gd name="connsiteX129" fmla="*/ 186791 w 791773"/>
              <a:gd name="connsiteY129" fmla="*/ 666317 h 791773"/>
              <a:gd name="connsiteX130" fmla="*/ 220247 w 791773"/>
              <a:gd name="connsiteY130" fmla="*/ 655165 h 791773"/>
              <a:gd name="connsiteX131" fmla="*/ 395886 w 791773"/>
              <a:gd name="connsiteY131" fmla="*/ 599406 h 791773"/>
              <a:gd name="connsiteX132" fmla="*/ 192367 w 791773"/>
              <a:gd name="connsiteY132" fmla="*/ 395887 h 791773"/>
              <a:gd name="connsiteX133" fmla="*/ 395886 w 791773"/>
              <a:gd name="connsiteY133" fmla="*/ 192368 h 791773"/>
              <a:gd name="connsiteX134" fmla="*/ 599406 w 791773"/>
              <a:gd name="connsiteY134" fmla="*/ 395887 h 791773"/>
              <a:gd name="connsiteX135" fmla="*/ 395886 w 791773"/>
              <a:gd name="connsiteY135" fmla="*/ 599406 h 791773"/>
              <a:gd name="connsiteX136" fmla="*/ 395886 w 791773"/>
              <a:gd name="connsiteY136" fmla="*/ 223035 h 791773"/>
              <a:gd name="connsiteX137" fmla="*/ 223035 w 791773"/>
              <a:gd name="connsiteY137" fmla="*/ 395887 h 791773"/>
              <a:gd name="connsiteX138" fmla="*/ 395886 w 791773"/>
              <a:gd name="connsiteY138" fmla="*/ 568739 h 791773"/>
              <a:gd name="connsiteX139" fmla="*/ 568739 w 791773"/>
              <a:gd name="connsiteY139" fmla="*/ 395887 h 791773"/>
              <a:gd name="connsiteX140" fmla="*/ 395886 w 791773"/>
              <a:gd name="connsiteY140" fmla="*/ 223035 h 79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791773" h="791773">
                <a:moveTo>
                  <a:pt x="429342" y="791774"/>
                </a:moveTo>
                <a:lnTo>
                  <a:pt x="359644" y="791774"/>
                </a:lnTo>
                <a:cubicBezTo>
                  <a:pt x="337340" y="791774"/>
                  <a:pt x="317825" y="772258"/>
                  <a:pt x="317825" y="749955"/>
                </a:cubicBezTo>
                <a:lnTo>
                  <a:pt x="317825" y="736015"/>
                </a:lnTo>
                <a:cubicBezTo>
                  <a:pt x="317825" y="727651"/>
                  <a:pt x="312248" y="719287"/>
                  <a:pt x="303885" y="719287"/>
                </a:cubicBezTo>
                <a:cubicBezTo>
                  <a:pt x="278794" y="710924"/>
                  <a:pt x="253702" y="702560"/>
                  <a:pt x="228610" y="688620"/>
                </a:cubicBezTo>
                <a:cubicBezTo>
                  <a:pt x="220247" y="685832"/>
                  <a:pt x="211882" y="685832"/>
                  <a:pt x="206307" y="691408"/>
                </a:cubicBezTo>
                <a:lnTo>
                  <a:pt x="197943" y="699772"/>
                </a:lnTo>
                <a:cubicBezTo>
                  <a:pt x="181216" y="716500"/>
                  <a:pt x="153336" y="716500"/>
                  <a:pt x="139397" y="699772"/>
                </a:cubicBezTo>
                <a:lnTo>
                  <a:pt x="92002" y="652377"/>
                </a:lnTo>
                <a:cubicBezTo>
                  <a:pt x="75274" y="635649"/>
                  <a:pt x="75274" y="610558"/>
                  <a:pt x="92002" y="593830"/>
                </a:cubicBezTo>
                <a:lnTo>
                  <a:pt x="100365" y="585467"/>
                </a:lnTo>
                <a:cubicBezTo>
                  <a:pt x="105941" y="579891"/>
                  <a:pt x="108729" y="571527"/>
                  <a:pt x="103153" y="563163"/>
                </a:cubicBezTo>
                <a:cubicBezTo>
                  <a:pt x="89213" y="540860"/>
                  <a:pt x="78062" y="512980"/>
                  <a:pt x="72486" y="487889"/>
                </a:cubicBezTo>
                <a:cubicBezTo>
                  <a:pt x="69698" y="479525"/>
                  <a:pt x="64122" y="473949"/>
                  <a:pt x="55759" y="473949"/>
                </a:cubicBezTo>
                <a:lnTo>
                  <a:pt x="41819" y="473949"/>
                </a:lnTo>
                <a:cubicBezTo>
                  <a:pt x="19515" y="473949"/>
                  <a:pt x="0" y="454434"/>
                  <a:pt x="0" y="432130"/>
                </a:cubicBezTo>
                <a:lnTo>
                  <a:pt x="0" y="362432"/>
                </a:lnTo>
                <a:cubicBezTo>
                  <a:pt x="0" y="340128"/>
                  <a:pt x="19515" y="320613"/>
                  <a:pt x="41819" y="320613"/>
                </a:cubicBezTo>
                <a:lnTo>
                  <a:pt x="55759" y="320613"/>
                </a:lnTo>
                <a:cubicBezTo>
                  <a:pt x="64122" y="320613"/>
                  <a:pt x="72486" y="315037"/>
                  <a:pt x="72486" y="306673"/>
                </a:cubicBezTo>
                <a:cubicBezTo>
                  <a:pt x="80850" y="281582"/>
                  <a:pt x="89213" y="256490"/>
                  <a:pt x="103153" y="231399"/>
                </a:cubicBezTo>
                <a:cubicBezTo>
                  <a:pt x="105941" y="223035"/>
                  <a:pt x="105941" y="214671"/>
                  <a:pt x="100365" y="209095"/>
                </a:cubicBezTo>
                <a:lnTo>
                  <a:pt x="92002" y="200731"/>
                </a:lnTo>
                <a:cubicBezTo>
                  <a:pt x="75274" y="184004"/>
                  <a:pt x="75274" y="156124"/>
                  <a:pt x="92002" y="142185"/>
                </a:cubicBezTo>
                <a:lnTo>
                  <a:pt x="139397" y="94790"/>
                </a:lnTo>
                <a:cubicBezTo>
                  <a:pt x="156124" y="78062"/>
                  <a:pt x="184003" y="78062"/>
                  <a:pt x="197943" y="94790"/>
                </a:cubicBezTo>
                <a:lnTo>
                  <a:pt x="206307" y="103154"/>
                </a:lnTo>
                <a:cubicBezTo>
                  <a:pt x="211882" y="108730"/>
                  <a:pt x="220247" y="111517"/>
                  <a:pt x="228610" y="105942"/>
                </a:cubicBezTo>
                <a:cubicBezTo>
                  <a:pt x="250914" y="92002"/>
                  <a:pt x="278794" y="80850"/>
                  <a:pt x="303885" y="75274"/>
                </a:cubicBezTo>
                <a:cubicBezTo>
                  <a:pt x="312248" y="72486"/>
                  <a:pt x="317825" y="66911"/>
                  <a:pt x="317825" y="58547"/>
                </a:cubicBezTo>
                <a:lnTo>
                  <a:pt x="317825" y="41819"/>
                </a:lnTo>
                <a:cubicBezTo>
                  <a:pt x="317825" y="19516"/>
                  <a:pt x="337340" y="0"/>
                  <a:pt x="359644" y="0"/>
                </a:cubicBezTo>
                <a:lnTo>
                  <a:pt x="429342" y="0"/>
                </a:lnTo>
                <a:cubicBezTo>
                  <a:pt x="451645" y="0"/>
                  <a:pt x="471161" y="19516"/>
                  <a:pt x="471161" y="41819"/>
                </a:cubicBezTo>
                <a:lnTo>
                  <a:pt x="471161" y="55759"/>
                </a:lnTo>
                <a:cubicBezTo>
                  <a:pt x="471161" y="64123"/>
                  <a:pt x="476736" y="72486"/>
                  <a:pt x="485101" y="72486"/>
                </a:cubicBezTo>
                <a:cubicBezTo>
                  <a:pt x="510192" y="80850"/>
                  <a:pt x="535283" y="89214"/>
                  <a:pt x="560374" y="103154"/>
                </a:cubicBezTo>
                <a:cubicBezTo>
                  <a:pt x="568739" y="105942"/>
                  <a:pt x="577102" y="105942"/>
                  <a:pt x="582678" y="100366"/>
                </a:cubicBezTo>
                <a:lnTo>
                  <a:pt x="591042" y="92002"/>
                </a:lnTo>
                <a:cubicBezTo>
                  <a:pt x="607770" y="75274"/>
                  <a:pt x="635649" y="75274"/>
                  <a:pt x="649589" y="92002"/>
                </a:cubicBezTo>
                <a:lnTo>
                  <a:pt x="696984" y="139397"/>
                </a:lnTo>
                <a:cubicBezTo>
                  <a:pt x="713711" y="156124"/>
                  <a:pt x="713711" y="181216"/>
                  <a:pt x="696984" y="197943"/>
                </a:cubicBezTo>
                <a:lnTo>
                  <a:pt x="691408" y="209095"/>
                </a:lnTo>
                <a:cubicBezTo>
                  <a:pt x="685832" y="214671"/>
                  <a:pt x="683044" y="223035"/>
                  <a:pt x="688620" y="231399"/>
                </a:cubicBezTo>
                <a:cubicBezTo>
                  <a:pt x="702559" y="253702"/>
                  <a:pt x="713711" y="278794"/>
                  <a:pt x="719287" y="306673"/>
                </a:cubicBezTo>
                <a:cubicBezTo>
                  <a:pt x="722075" y="315037"/>
                  <a:pt x="727651" y="320613"/>
                  <a:pt x="736015" y="320613"/>
                </a:cubicBezTo>
                <a:lnTo>
                  <a:pt x="749955" y="320613"/>
                </a:lnTo>
                <a:cubicBezTo>
                  <a:pt x="772258" y="320613"/>
                  <a:pt x="791774" y="340128"/>
                  <a:pt x="791774" y="362432"/>
                </a:cubicBezTo>
                <a:lnTo>
                  <a:pt x="791774" y="432130"/>
                </a:lnTo>
                <a:cubicBezTo>
                  <a:pt x="791774" y="454434"/>
                  <a:pt x="772258" y="473949"/>
                  <a:pt x="749955" y="473949"/>
                </a:cubicBezTo>
                <a:lnTo>
                  <a:pt x="736015" y="473949"/>
                </a:lnTo>
                <a:cubicBezTo>
                  <a:pt x="727651" y="473949"/>
                  <a:pt x="719287" y="479525"/>
                  <a:pt x="719287" y="487889"/>
                </a:cubicBezTo>
                <a:cubicBezTo>
                  <a:pt x="710924" y="512980"/>
                  <a:pt x="702559" y="540860"/>
                  <a:pt x="688620" y="563163"/>
                </a:cubicBezTo>
                <a:cubicBezTo>
                  <a:pt x="685832" y="571527"/>
                  <a:pt x="685832" y="579891"/>
                  <a:pt x="691408" y="585467"/>
                </a:cubicBezTo>
                <a:lnTo>
                  <a:pt x="699771" y="593830"/>
                </a:lnTo>
                <a:cubicBezTo>
                  <a:pt x="716499" y="610558"/>
                  <a:pt x="716499" y="635649"/>
                  <a:pt x="699771" y="652377"/>
                </a:cubicBezTo>
                <a:lnTo>
                  <a:pt x="652377" y="699772"/>
                </a:lnTo>
                <a:cubicBezTo>
                  <a:pt x="635649" y="716500"/>
                  <a:pt x="607770" y="716500"/>
                  <a:pt x="593830" y="699772"/>
                </a:cubicBezTo>
                <a:lnTo>
                  <a:pt x="585467" y="691408"/>
                </a:lnTo>
                <a:cubicBezTo>
                  <a:pt x="579890" y="685832"/>
                  <a:pt x="571527" y="683044"/>
                  <a:pt x="563163" y="688620"/>
                </a:cubicBezTo>
                <a:cubicBezTo>
                  <a:pt x="540859" y="702560"/>
                  <a:pt x="512980" y="713712"/>
                  <a:pt x="487889" y="719287"/>
                </a:cubicBezTo>
                <a:cubicBezTo>
                  <a:pt x="479524" y="722075"/>
                  <a:pt x="473949" y="727651"/>
                  <a:pt x="473949" y="736015"/>
                </a:cubicBezTo>
                <a:lnTo>
                  <a:pt x="473949" y="749955"/>
                </a:lnTo>
                <a:cubicBezTo>
                  <a:pt x="471161" y="775046"/>
                  <a:pt x="451645" y="791774"/>
                  <a:pt x="429342" y="791774"/>
                </a:cubicBezTo>
                <a:close/>
                <a:moveTo>
                  <a:pt x="220247" y="655165"/>
                </a:moveTo>
                <a:cubicBezTo>
                  <a:pt x="228610" y="655165"/>
                  <a:pt x="236975" y="657953"/>
                  <a:pt x="245338" y="660741"/>
                </a:cubicBezTo>
                <a:cubicBezTo>
                  <a:pt x="267641" y="671893"/>
                  <a:pt x="289945" y="683044"/>
                  <a:pt x="312248" y="688620"/>
                </a:cubicBezTo>
                <a:cubicBezTo>
                  <a:pt x="334552" y="694196"/>
                  <a:pt x="348492" y="713712"/>
                  <a:pt x="348492" y="736015"/>
                </a:cubicBezTo>
                <a:lnTo>
                  <a:pt x="348492" y="749955"/>
                </a:lnTo>
                <a:cubicBezTo>
                  <a:pt x="348492" y="755531"/>
                  <a:pt x="354067" y="761107"/>
                  <a:pt x="359644" y="761107"/>
                </a:cubicBezTo>
                <a:lnTo>
                  <a:pt x="429342" y="761107"/>
                </a:lnTo>
                <a:cubicBezTo>
                  <a:pt x="434917" y="761107"/>
                  <a:pt x="440494" y="755531"/>
                  <a:pt x="440494" y="749955"/>
                </a:cubicBezTo>
                <a:lnTo>
                  <a:pt x="440494" y="736015"/>
                </a:lnTo>
                <a:cubicBezTo>
                  <a:pt x="440494" y="713712"/>
                  <a:pt x="454433" y="694196"/>
                  <a:pt x="476736" y="688620"/>
                </a:cubicBezTo>
                <a:cubicBezTo>
                  <a:pt x="501828" y="683044"/>
                  <a:pt x="524132" y="671893"/>
                  <a:pt x="543648" y="660741"/>
                </a:cubicBezTo>
                <a:cubicBezTo>
                  <a:pt x="563163" y="649589"/>
                  <a:pt x="588254" y="652377"/>
                  <a:pt x="602194" y="669105"/>
                </a:cubicBezTo>
                <a:lnTo>
                  <a:pt x="610558" y="677468"/>
                </a:lnTo>
                <a:cubicBezTo>
                  <a:pt x="616133" y="683044"/>
                  <a:pt x="621709" y="683044"/>
                  <a:pt x="627286" y="677468"/>
                </a:cubicBezTo>
                <a:lnTo>
                  <a:pt x="674680" y="630074"/>
                </a:lnTo>
                <a:cubicBezTo>
                  <a:pt x="680256" y="624498"/>
                  <a:pt x="680256" y="618922"/>
                  <a:pt x="674680" y="613346"/>
                </a:cubicBezTo>
                <a:lnTo>
                  <a:pt x="666317" y="604982"/>
                </a:lnTo>
                <a:cubicBezTo>
                  <a:pt x="649589" y="588254"/>
                  <a:pt x="646801" y="565951"/>
                  <a:pt x="657952" y="546435"/>
                </a:cubicBezTo>
                <a:cubicBezTo>
                  <a:pt x="669105" y="524132"/>
                  <a:pt x="680256" y="501828"/>
                  <a:pt x="685832" y="479525"/>
                </a:cubicBezTo>
                <a:cubicBezTo>
                  <a:pt x="691408" y="457222"/>
                  <a:pt x="710924" y="443282"/>
                  <a:pt x="733227" y="443282"/>
                </a:cubicBezTo>
                <a:lnTo>
                  <a:pt x="747167" y="443282"/>
                </a:lnTo>
                <a:cubicBezTo>
                  <a:pt x="752743" y="443282"/>
                  <a:pt x="758318" y="437706"/>
                  <a:pt x="758318" y="432130"/>
                </a:cubicBezTo>
                <a:lnTo>
                  <a:pt x="758318" y="362432"/>
                </a:lnTo>
                <a:cubicBezTo>
                  <a:pt x="758318" y="356856"/>
                  <a:pt x="752743" y="351280"/>
                  <a:pt x="747167" y="351280"/>
                </a:cubicBezTo>
                <a:lnTo>
                  <a:pt x="733227" y="351280"/>
                </a:lnTo>
                <a:cubicBezTo>
                  <a:pt x="710924" y="351280"/>
                  <a:pt x="691408" y="337340"/>
                  <a:pt x="685832" y="315037"/>
                </a:cubicBezTo>
                <a:cubicBezTo>
                  <a:pt x="680256" y="289945"/>
                  <a:pt x="669105" y="267642"/>
                  <a:pt x="657952" y="248126"/>
                </a:cubicBezTo>
                <a:cubicBezTo>
                  <a:pt x="646801" y="228611"/>
                  <a:pt x="649589" y="203519"/>
                  <a:pt x="666317" y="189580"/>
                </a:cubicBezTo>
                <a:lnTo>
                  <a:pt x="674680" y="181216"/>
                </a:lnTo>
                <a:cubicBezTo>
                  <a:pt x="680256" y="175640"/>
                  <a:pt x="680256" y="170064"/>
                  <a:pt x="674680" y="164488"/>
                </a:cubicBezTo>
                <a:lnTo>
                  <a:pt x="627286" y="117093"/>
                </a:lnTo>
                <a:cubicBezTo>
                  <a:pt x="621709" y="111517"/>
                  <a:pt x="616133" y="111517"/>
                  <a:pt x="610558" y="117093"/>
                </a:cubicBezTo>
                <a:lnTo>
                  <a:pt x="602194" y="125457"/>
                </a:lnTo>
                <a:cubicBezTo>
                  <a:pt x="585467" y="142185"/>
                  <a:pt x="563163" y="144973"/>
                  <a:pt x="543648" y="133821"/>
                </a:cubicBezTo>
                <a:cubicBezTo>
                  <a:pt x="521344" y="122669"/>
                  <a:pt x="499040" y="111517"/>
                  <a:pt x="476736" y="105942"/>
                </a:cubicBezTo>
                <a:cubicBezTo>
                  <a:pt x="454433" y="100366"/>
                  <a:pt x="440494" y="80850"/>
                  <a:pt x="440494" y="58547"/>
                </a:cubicBezTo>
                <a:lnTo>
                  <a:pt x="440494" y="41819"/>
                </a:lnTo>
                <a:cubicBezTo>
                  <a:pt x="440494" y="36243"/>
                  <a:pt x="434917" y="30667"/>
                  <a:pt x="429342" y="30667"/>
                </a:cubicBezTo>
                <a:lnTo>
                  <a:pt x="359644" y="30667"/>
                </a:lnTo>
                <a:cubicBezTo>
                  <a:pt x="354067" y="30667"/>
                  <a:pt x="348492" y="36243"/>
                  <a:pt x="348492" y="41819"/>
                </a:cubicBezTo>
                <a:lnTo>
                  <a:pt x="348492" y="55759"/>
                </a:lnTo>
                <a:cubicBezTo>
                  <a:pt x="348492" y="78062"/>
                  <a:pt x="334552" y="97578"/>
                  <a:pt x="312248" y="103154"/>
                </a:cubicBezTo>
                <a:cubicBezTo>
                  <a:pt x="287157" y="108730"/>
                  <a:pt x="264854" y="119881"/>
                  <a:pt x="245338" y="131033"/>
                </a:cubicBezTo>
                <a:cubicBezTo>
                  <a:pt x="225822" y="142185"/>
                  <a:pt x="200731" y="139397"/>
                  <a:pt x="186791" y="122669"/>
                </a:cubicBezTo>
                <a:lnTo>
                  <a:pt x="178428" y="114305"/>
                </a:lnTo>
                <a:cubicBezTo>
                  <a:pt x="172852" y="108730"/>
                  <a:pt x="167276" y="108730"/>
                  <a:pt x="161700" y="114305"/>
                </a:cubicBezTo>
                <a:lnTo>
                  <a:pt x="114305" y="161700"/>
                </a:lnTo>
                <a:cubicBezTo>
                  <a:pt x="108729" y="167276"/>
                  <a:pt x="108729" y="172852"/>
                  <a:pt x="114305" y="178428"/>
                </a:cubicBezTo>
                <a:lnTo>
                  <a:pt x="122669" y="186792"/>
                </a:lnTo>
                <a:cubicBezTo>
                  <a:pt x="139397" y="203519"/>
                  <a:pt x="142184" y="225823"/>
                  <a:pt x="131032" y="245338"/>
                </a:cubicBezTo>
                <a:cubicBezTo>
                  <a:pt x="119881" y="267642"/>
                  <a:pt x="108729" y="289945"/>
                  <a:pt x="103153" y="312249"/>
                </a:cubicBezTo>
                <a:cubicBezTo>
                  <a:pt x="97578" y="334552"/>
                  <a:pt x="78062" y="348492"/>
                  <a:pt x="55759" y="348492"/>
                </a:cubicBezTo>
                <a:lnTo>
                  <a:pt x="41819" y="348492"/>
                </a:lnTo>
                <a:cubicBezTo>
                  <a:pt x="36243" y="348492"/>
                  <a:pt x="30667" y="354068"/>
                  <a:pt x="30667" y="359644"/>
                </a:cubicBezTo>
                <a:lnTo>
                  <a:pt x="30667" y="429342"/>
                </a:lnTo>
                <a:cubicBezTo>
                  <a:pt x="30667" y="434918"/>
                  <a:pt x="36243" y="440494"/>
                  <a:pt x="41819" y="440494"/>
                </a:cubicBezTo>
                <a:lnTo>
                  <a:pt x="55759" y="440494"/>
                </a:lnTo>
                <a:cubicBezTo>
                  <a:pt x="78062" y="440494"/>
                  <a:pt x="97578" y="454434"/>
                  <a:pt x="103153" y="476737"/>
                </a:cubicBezTo>
                <a:cubicBezTo>
                  <a:pt x="108729" y="501828"/>
                  <a:pt x="119881" y="524132"/>
                  <a:pt x="131032" y="543648"/>
                </a:cubicBezTo>
                <a:cubicBezTo>
                  <a:pt x="142184" y="563163"/>
                  <a:pt x="139397" y="588254"/>
                  <a:pt x="122669" y="602194"/>
                </a:cubicBezTo>
                <a:lnTo>
                  <a:pt x="114305" y="610558"/>
                </a:lnTo>
                <a:cubicBezTo>
                  <a:pt x="108729" y="616134"/>
                  <a:pt x="108729" y="621710"/>
                  <a:pt x="114305" y="627286"/>
                </a:cubicBezTo>
                <a:lnTo>
                  <a:pt x="161700" y="674681"/>
                </a:lnTo>
                <a:cubicBezTo>
                  <a:pt x="167276" y="680256"/>
                  <a:pt x="172852" y="680256"/>
                  <a:pt x="178428" y="674681"/>
                </a:cubicBezTo>
                <a:lnTo>
                  <a:pt x="186791" y="666317"/>
                </a:lnTo>
                <a:cubicBezTo>
                  <a:pt x="195156" y="660741"/>
                  <a:pt x="209095" y="655165"/>
                  <a:pt x="220247" y="655165"/>
                </a:cubicBezTo>
                <a:close/>
                <a:moveTo>
                  <a:pt x="395886" y="599406"/>
                </a:moveTo>
                <a:cubicBezTo>
                  <a:pt x="284369" y="599406"/>
                  <a:pt x="192367" y="507404"/>
                  <a:pt x="192367" y="395887"/>
                </a:cubicBezTo>
                <a:cubicBezTo>
                  <a:pt x="192367" y="284370"/>
                  <a:pt x="284369" y="192368"/>
                  <a:pt x="395886" y="192368"/>
                </a:cubicBezTo>
                <a:cubicBezTo>
                  <a:pt x="507404" y="192368"/>
                  <a:pt x="599406" y="284370"/>
                  <a:pt x="599406" y="395887"/>
                </a:cubicBezTo>
                <a:cubicBezTo>
                  <a:pt x="599406" y="507404"/>
                  <a:pt x="507404" y="599406"/>
                  <a:pt x="395886" y="599406"/>
                </a:cubicBezTo>
                <a:close/>
                <a:moveTo>
                  <a:pt x="395886" y="223035"/>
                </a:moveTo>
                <a:cubicBezTo>
                  <a:pt x="301097" y="223035"/>
                  <a:pt x="223035" y="301097"/>
                  <a:pt x="223035" y="395887"/>
                </a:cubicBezTo>
                <a:cubicBezTo>
                  <a:pt x="223035" y="490677"/>
                  <a:pt x="301097" y="568739"/>
                  <a:pt x="395886" y="568739"/>
                </a:cubicBezTo>
                <a:cubicBezTo>
                  <a:pt x="490676" y="568739"/>
                  <a:pt x="568739" y="490677"/>
                  <a:pt x="568739" y="395887"/>
                </a:cubicBezTo>
                <a:cubicBezTo>
                  <a:pt x="568739" y="301097"/>
                  <a:pt x="490676" y="223035"/>
                  <a:pt x="395886" y="223035"/>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sp>
        <p:nvSpPr>
          <p:cNvPr id="55" name="Freeform: Shape 54">
            <a:extLst>
              <a:ext uri="{FF2B5EF4-FFF2-40B4-BE49-F238E27FC236}">
                <a16:creationId xmlns:a16="http://schemas.microsoft.com/office/drawing/2014/main" id="{6D254F8C-DC35-4DA0-A1DA-6D8AFE5E58A0}"/>
              </a:ext>
            </a:extLst>
          </p:cNvPr>
          <p:cNvSpPr/>
          <p:nvPr/>
        </p:nvSpPr>
        <p:spPr>
          <a:xfrm>
            <a:off x="8985957" y="1676627"/>
            <a:ext cx="234184" cy="235855"/>
          </a:xfrm>
          <a:custGeom>
            <a:avLst/>
            <a:gdLst>
              <a:gd name="connsiteX0" fmla="*/ 44607 w 390311"/>
              <a:gd name="connsiteY0" fmla="*/ 78062 h 393098"/>
              <a:gd name="connsiteX1" fmla="*/ 66910 w 390311"/>
              <a:gd name="connsiteY1" fmla="*/ 52971 h 393098"/>
              <a:gd name="connsiteX2" fmla="*/ 105942 w 390311"/>
              <a:gd name="connsiteY2" fmla="*/ 50183 h 393098"/>
              <a:gd name="connsiteX3" fmla="*/ 111517 w 390311"/>
              <a:gd name="connsiteY3" fmla="*/ 55759 h 393098"/>
              <a:gd name="connsiteX4" fmla="*/ 147761 w 390311"/>
              <a:gd name="connsiteY4" fmla="*/ 39031 h 393098"/>
              <a:gd name="connsiteX5" fmla="*/ 147761 w 390311"/>
              <a:gd name="connsiteY5" fmla="*/ 33455 h 393098"/>
              <a:gd name="connsiteX6" fmla="*/ 175640 w 390311"/>
              <a:gd name="connsiteY6" fmla="*/ 2788 h 393098"/>
              <a:gd name="connsiteX7" fmla="*/ 209095 w 390311"/>
              <a:gd name="connsiteY7" fmla="*/ 0 h 393098"/>
              <a:gd name="connsiteX8" fmla="*/ 236975 w 390311"/>
              <a:gd name="connsiteY8" fmla="*/ 27879 h 393098"/>
              <a:gd name="connsiteX9" fmla="*/ 236975 w 390311"/>
              <a:gd name="connsiteY9" fmla="*/ 33455 h 393098"/>
              <a:gd name="connsiteX10" fmla="*/ 276006 w 390311"/>
              <a:gd name="connsiteY10" fmla="*/ 47395 h 393098"/>
              <a:gd name="connsiteX11" fmla="*/ 281582 w 390311"/>
              <a:gd name="connsiteY11" fmla="*/ 41819 h 393098"/>
              <a:gd name="connsiteX12" fmla="*/ 320613 w 390311"/>
              <a:gd name="connsiteY12" fmla="*/ 39031 h 393098"/>
              <a:gd name="connsiteX13" fmla="*/ 345704 w 390311"/>
              <a:gd name="connsiteY13" fmla="*/ 61335 h 393098"/>
              <a:gd name="connsiteX14" fmla="*/ 348492 w 390311"/>
              <a:gd name="connsiteY14" fmla="*/ 100366 h 393098"/>
              <a:gd name="connsiteX15" fmla="*/ 337340 w 390311"/>
              <a:gd name="connsiteY15" fmla="*/ 108729 h 393098"/>
              <a:gd name="connsiteX16" fmla="*/ 354068 w 390311"/>
              <a:gd name="connsiteY16" fmla="*/ 144973 h 393098"/>
              <a:gd name="connsiteX17" fmla="*/ 359644 w 390311"/>
              <a:gd name="connsiteY17" fmla="*/ 144973 h 393098"/>
              <a:gd name="connsiteX18" fmla="*/ 379159 w 390311"/>
              <a:gd name="connsiteY18" fmla="*/ 153336 h 393098"/>
              <a:gd name="connsiteX19" fmla="*/ 387523 w 390311"/>
              <a:gd name="connsiteY19" fmla="*/ 172852 h 393098"/>
              <a:gd name="connsiteX20" fmla="*/ 390311 w 390311"/>
              <a:gd name="connsiteY20" fmla="*/ 206307 h 393098"/>
              <a:gd name="connsiteX21" fmla="*/ 362432 w 390311"/>
              <a:gd name="connsiteY21" fmla="*/ 234187 h 393098"/>
              <a:gd name="connsiteX22" fmla="*/ 356856 w 390311"/>
              <a:gd name="connsiteY22" fmla="*/ 234187 h 393098"/>
              <a:gd name="connsiteX23" fmla="*/ 342917 w 390311"/>
              <a:gd name="connsiteY23" fmla="*/ 273218 h 393098"/>
              <a:gd name="connsiteX24" fmla="*/ 348492 w 390311"/>
              <a:gd name="connsiteY24" fmla="*/ 278794 h 393098"/>
              <a:gd name="connsiteX25" fmla="*/ 351280 w 390311"/>
              <a:gd name="connsiteY25" fmla="*/ 317825 h 393098"/>
              <a:gd name="connsiteX26" fmla="*/ 328977 w 390311"/>
              <a:gd name="connsiteY26" fmla="*/ 342916 h 393098"/>
              <a:gd name="connsiteX27" fmla="*/ 289945 w 390311"/>
              <a:gd name="connsiteY27" fmla="*/ 345704 h 393098"/>
              <a:gd name="connsiteX28" fmla="*/ 284370 w 390311"/>
              <a:gd name="connsiteY28" fmla="*/ 340128 h 393098"/>
              <a:gd name="connsiteX29" fmla="*/ 248126 w 390311"/>
              <a:gd name="connsiteY29" fmla="*/ 356856 h 393098"/>
              <a:gd name="connsiteX30" fmla="*/ 248126 w 390311"/>
              <a:gd name="connsiteY30" fmla="*/ 362432 h 393098"/>
              <a:gd name="connsiteX31" fmla="*/ 239763 w 390311"/>
              <a:gd name="connsiteY31" fmla="*/ 381947 h 393098"/>
              <a:gd name="connsiteX32" fmla="*/ 239763 w 390311"/>
              <a:gd name="connsiteY32" fmla="*/ 381947 h 393098"/>
              <a:gd name="connsiteX33" fmla="*/ 220247 w 390311"/>
              <a:gd name="connsiteY33" fmla="*/ 390311 h 393098"/>
              <a:gd name="connsiteX34" fmla="*/ 186792 w 390311"/>
              <a:gd name="connsiteY34" fmla="*/ 393099 h 393098"/>
              <a:gd name="connsiteX35" fmla="*/ 167276 w 390311"/>
              <a:gd name="connsiteY35" fmla="*/ 384735 h 393098"/>
              <a:gd name="connsiteX36" fmla="*/ 158913 w 390311"/>
              <a:gd name="connsiteY36" fmla="*/ 365220 h 393098"/>
              <a:gd name="connsiteX37" fmla="*/ 158913 w 390311"/>
              <a:gd name="connsiteY37" fmla="*/ 359644 h 393098"/>
              <a:gd name="connsiteX38" fmla="*/ 119882 w 390311"/>
              <a:gd name="connsiteY38" fmla="*/ 345704 h 393098"/>
              <a:gd name="connsiteX39" fmla="*/ 114306 w 390311"/>
              <a:gd name="connsiteY39" fmla="*/ 351280 h 393098"/>
              <a:gd name="connsiteX40" fmla="*/ 75275 w 390311"/>
              <a:gd name="connsiteY40" fmla="*/ 354068 h 393098"/>
              <a:gd name="connsiteX41" fmla="*/ 50183 w 390311"/>
              <a:gd name="connsiteY41" fmla="*/ 331764 h 393098"/>
              <a:gd name="connsiteX42" fmla="*/ 47395 w 390311"/>
              <a:gd name="connsiteY42" fmla="*/ 292733 h 393098"/>
              <a:gd name="connsiteX43" fmla="*/ 52971 w 390311"/>
              <a:gd name="connsiteY43" fmla="*/ 287157 h 393098"/>
              <a:gd name="connsiteX44" fmla="*/ 36244 w 390311"/>
              <a:gd name="connsiteY44" fmla="*/ 250914 h 393098"/>
              <a:gd name="connsiteX45" fmla="*/ 30667 w 390311"/>
              <a:gd name="connsiteY45" fmla="*/ 250914 h 393098"/>
              <a:gd name="connsiteX46" fmla="*/ 2788 w 390311"/>
              <a:gd name="connsiteY46" fmla="*/ 223035 h 393098"/>
              <a:gd name="connsiteX47" fmla="*/ 0 w 390311"/>
              <a:gd name="connsiteY47" fmla="*/ 189580 h 393098"/>
              <a:gd name="connsiteX48" fmla="*/ 27879 w 390311"/>
              <a:gd name="connsiteY48" fmla="*/ 161700 h 393098"/>
              <a:gd name="connsiteX49" fmla="*/ 33456 w 390311"/>
              <a:gd name="connsiteY49" fmla="*/ 161700 h 393098"/>
              <a:gd name="connsiteX50" fmla="*/ 47395 w 390311"/>
              <a:gd name="connsiteY50" fmla="*/ 122669 h 393098"/>
              <a:gd name="connsiteX51" fmla="*/ 41819 w 390311"/>
              <a:gd name="connsiteY51" fmla="*/ 117093 h 393098"/>
              <a:gd name="connsiteX52" fmla="*/ 44607 w 390311"/>
              <a:gd name="connsiteY52" fmla="*/ 78062 h 393098"/>
              <a:gd name="connsiteX53" fmla="*/ 86426 w 390311"/>
              <a:gd name="connsiteY53" fmla="*/ 78062 h 393098"/>
              <a:gd name="connsiteX54" fmla="*/ 69698 w 390311"/>
              <a:gd name="connsiteY54" fmla="*/ 97578 h 393098"/>
              <a:gd name="connsiteX55" fmla="*/ 72487 w 390311"/>
              <a:gd name="connsiteY55" fmla="*/ 100366 h 393098"/>
              <a:gd name="connsiteX56" fmla="*/ 78063 w 390311"/>
              <a:gd name="connsiteY56" fmla="*/ 136609 h 393098"/>
              <a:gd name="connsiteX57" fmla="*/ 66910 w 390311"/>
              <a:gd name="connsiteY57" fmla="*/ 167276 h 393098"/>
              <a:gd name="connsiteX58" fmla="*/ 36244 w 390311"/>
              <a:gd name="connsiteY58" fmla="*/ 192368 h 393098"/>
              <a:gd name="connsiteX59" fmla="*/ 33456 w 390311"/>
              <a:gd name="connsiteY59" fmla="*/ 192368 h 393098"/>
              <a:gd name="connsiteX60" fmla="*/ 33456 w 390311"/>
              <a:gd name="connsiteY60" fmla="*/ 217459 h 393098"/>
              <a:gd name="connsiteX61" fmla="*/ 36244 w 390311"/>
              <a:gd name="connsiteY61" fmla="*/ 217459 h 393098"/>
              <a:gd name="connsiteX62" fmla="*/ 66910 w 390311"/>
              <a:gd name="connsiteY62" fmla="*/ 239763 h 393098"/>
              <a:gd name="connsiteX63" fmla="*/ 80850 w 390311"/>
              <a:gd name="connsiteY63" fmla="*/ 270430 h 393098"/>
              <a:gd name="connsiteX64" fmla="*/ 78063 w 390311"/>
              <a:gd name="connsiteY64" fmla="*/ 309461 h 393098"/>
              <a:gd name="connsiteX65" fmla="*/ 75275 w 390311"/>
              <a:gd name="connsiteY65" fmla="*/ 312249 h 393098"/>
              <a:gd name="connsiteX66" fmla="*/ 94790 w 390311"/>
              <a:gd name="connsiteY66" fmla="*/ 328976 h 393098"/>
              <a:gd name="connsiteX67" fmla="*/ 97578 w 390311"/>
              <a:gd name="connsiteY67" fmla="*/ 326188 h 393098"/>
              <a:gd name="connsiteX68" fmla="*/ 133821 w 390311"/>
              <a:gd name="connsiteY68" fmla="*/ 320613 h 393098"/>
              <a:gd name="connsiteX69" fmla="*/ 164488 w 390311"/>
              <a:gd name="connsiteY69" fmla="*/ 331764 h 393098"/>
              <a:gd name="connsiteX70" fmla="*/ 189580 w 390311"/>
              <a:gd name="connsiteY70" fmla="*/ 362432 h 393098"/>
              <a:gd name="connsiteX71" fmla="*/ 189580 w 390311"/>
              <a:gd name="connsiteY71" fmla="*/ 365220 h 393098"/>
              <a:gd name="connsiteX72" fmla="*/ 214671 w 390311"/>
              <a:gd name="connsiteY72" fmla="*/ 365220 h 393098"/>
              <a:gd name="connsiteX73" fmla="*/ 214671 w 390311"/>
              <a:gd name="connsiteY73" fmla="*/ 362432 h 393098"/>
              <a:gd name="connsiteX74" fmla="*/ 236975 w 390311"/>
              <a:gd name="connsiteY74" fmla="*/ 331764 h 393098"/>
              <a:gd name="connsiteX75" fmla="*/ 267642 w 390311"/>
              <a:gd name="connsiteY75" fmla="*/ 317825 h 393098"/>
              <a:gd name="connsiteX76" fmla="*/ 306673 w 390311"/>
              <a:gd name="connsiteY76" fmla="*/ 320613 h 393098"/>
              <a:gd name="connsiteX77" fmla="*/ 309461 w 390311"/>
              <a:gd name="connsiteY77" fmla="*/ 323401 h 393098"/>
              <a:gd name="connsiteX78" fmla="*/ 326189 w 390311"/>
              <a:gd name="connsiteY78" fmla="*/ 303885 h 393098"/>
              <a:gd name="connsiteX79" fmla="*/ 323401 w 390311"/>
              <a:gd name="connsiteY79" fmla="*/ 301097 h 393098"/>
              <a:gd name="connsiteX80" fmla="*/ 317825 w 390311"/>
              <a:gd name="connsiteY80" fmla="*/ 264854 h 393098"/>
              <a:gd name="connsiteX81" fmla="*/ 328977 w 390311"/>
              <a:gd name="connsiteY81" fmla="*/ 234187 h 393098"/>
              <a:gd name="connsiteX82" fmla="*/ 359644 w 390311"/>
              <a:gd name="connsiteY82" fmla="*/ 209095 h 393098"/>
              <a:gd name="connsiteX83" fmla="*/ 362432 w 390311"/>
              <a:gd name="connsiteY83" fmla="*/ 209095 h 393098"/>
              <a:gd name="connsiteX84" fmla="*/ 362432 w 390311"/>
              <a:gd name="connsiteY84" fmla="*/ 184004 h 393098"/>
              <a:gd name="connsiteX85" fmla="*/ 359644 w 390311"/>
              <a:gd name="connsiteY85" fmla="*/ 184004 h 393098"/>
              <a:gd name="connsiteX86" fmla="*/ 328977 w 390311"/>
              <a:gd name="connsiteY86" fmla="*/ 161700 h 393098"/>
              <a:gd name="connsiteX87" fmla="*/ 315037 w 390311"/>
              <a:gd name="connsiteY87" fmla="*/ 131033 h 393098"/>
              <a:gd name="connsiteX88" fmla="*/ 317825 w 390311"/>
              <a:gd name="connsiteY88" fmla="*/ 92002 h 393098"/>
              <a:gd name="connsiteX89" fmla="*/ 320613 w 390311"/>
              <a:gd name="connsiteY89" fmla="*/ 89214 h 393098"/>
              <a:gd name="connsiteX90" fmla="*/ 301098 w 390311"/>
              <a:gd name="connsiteY90" fmla="*/ 72486 h 393098"/>
              <a:gd name="connsiteX91" fmla="*/ 298310 w 390311"/>
              <a:gd name="connsiteY91" fmla="*/ 75274 h 393098"/>
              <a:gd name="connsiteX92" fmla="*/ 262066 w 390311"/>
              <a:gd name="connsiteY92" fmla="*/ 80850 h 393098"/>
              <a:gd name="connsiteX93" fmla="*/ 231399 w 390311"/>
              <a:gd name="connsiteY93" fmla="*/ 69698 h 393098"/>
              <a:gd name="connsiteX94" fmla="*/ 206307 w 390311"/>
              <a:gd name="connsiteY94" fmla="*/ 41819 h 393098"/>
              <a:gd name="connsiteX95" fmla="*/ 206307 w 390311"/>
              <a:gd name="connsiteY95" fmla="*/ 39031 h 393098"/>
              <a:gd name="connsiteX96" fmla="*/ 181216 w 390311"/>
              <a:gd name="connsiteY96" fmla="*/ 39031 h 393098"/>
              <a:gd name="connsiteX97" fmla="*/ 181216 w 390311"/>
              <a:gd name="connsiteY97" fmla="*/ 41819 h 393098"/>
              <a:gd name="connsiteX98" fmla="*/ 158913 w 390311"/>
              <a:gd name="connsiteY98" fmla="*/ 72486 h 393098"/>
              <a:gd name="connsiteX99" fmla="*/ 128245 w 390311"/>
              <a:gd name="connsiteY99" fmla="*/ 86426 h 393098"/>
              <a:gd name="connsiteX100" fmla="*/ 86426 w 390311"/>
              <a:gd name="connsiteY100" fmla="*/ 78062 h 393098"/>
              <a:gd name="connsiteX101" fmla="*/ 86426 w 390311"/>
              <a:gd name="connsiteY101" fmla="*/ 78062 h 393098"/>
              <a:gd name="connsiteX102" fmla="*/ 94790 w 390311"/>
              <a:gd name="connsiteY102" fmla="*/ 328976 h 393098"/>
              <a:gd name="connsiteX103" fmla="*/ 94790 w 390311"/>
              <a:gd name="connsiteY103" fmla="*/ 328976 h 393098"/>
              <a:gd name="connsiteX104" fmla="*/ 94790 w 390311"/>
              <a:gd name="connsiteY104" fmla="*/ 328976 h 393098"/>
              <a:gd name="connsiteX105" fmla="*/ 220247 w 390311"/>
              <a:gd name="connsiteY105" fmla="*/ 359644 h 393098"/>
              <a:gd name="connsiteX106" fmla="*/ 220247 w 390311"/>
              <a:gd name="connsiteY106" fmla="*/ 359644 h 393098"/>
              <a:gd name="connsiteX107" fmla="*/ 220247 w 390311"/>
              <a:gd name="connsiteY107" fmla="*/ 359644 h 393098"/>
              <a:gd name="connsiteX108" fmla="*/ 156125 w 390311"/>
              <a:gd name="connsiteY108" fmla="*/ 158912 h 393098"/>
              <a:gd name="connsiteX109" fmla="*/ 236975 w 390311"/>
              <a:gd name="connsiteY109" fmla="*/ 156124 h 393098"/>
              <a:gd name="connsiteX110" fmla="*/ 239763 w 390311"/>
              <a:gd name="connsiteY110" fmla="*/ 236975 h 393098"/>
              <a:gd name="connsiteX111" fmla="*/ 158913 w 390311"/>
              <a:gd name="connsiteY111" fmla="*/ 239763 h 393098"/>
              <a:gd name="connsiteX112" fmla="*/ 156125 w 390311"/>
              <a:gd name="connsiteY112" fmla="*/ 158912 h 393098"/>
              <a:gd name="connsiteX113" fmla="*/ 217460 w 390311"/>
              <a:gd name="connsiteY113" fmla="*/ 214671 h 393098"/>
              <a:gd name="connsiteX114" fmla="*/ 214671 w 390311"/>
              <a:gd name="connsiteY114" fmla="*/ 178428 h 393098"/>
              <a:gd name="connsiteX115" fmla="*/ 178428 w 390311"/>
              <a:gd name="connsiteY115" fmla="*/ 181216 h 393098"/>
              <a:gd name="connsiteX116" fmla="*/ 181216 w 390311"/>
              <a:gd name="connsiteY116" fmla="*/ 217459 h 393098"/>
              <a:gd name="connsiteX117" fmla="*/ 217460 w 390311"/>
              <a:gd name="connsiteY117" fmla="*/ 214671 h 393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90311" h="393098">
                <a:moveTo>
                  <a:pt x="44607" y="78062"/>
                </a:moveTo>
                <a:lnTo>
                  <a:pt x="66910" y="52971"/>
                </a:lnTo>
                <a:cubicBezTo>
                  <a:pt x="78063" y="41819"/>
                  <a:pt x="94790" y="41819"/>
                  <a:pt x="105942" y="50183"/>
                </a:cubicBezTo>
                <a:lnTo>
                  <a:pt x="111517" y="55759"/>
                </a:lnTo>
                <a:cubicBezTo>
                  <a:pt x="122669" y="47395"/>
                  <a:pt x="136609" y="41819"/>
                  <a:pt x="147761" y="39031"/>
                </a:cubicBezTo>
                <a:lnTo>
                  <a:pt x="147761" y="33455"/>
                </a:lnTo>
                <a:cubicBezTo>
                  <a:pt x="147761" y="16728"/>
                  <a:pt x="158913" y="5576"/>
                  <a:pt x="175640" y="2788"/>
                </a:cubicBezTo>
                <a:lnTo>
                  <a:pt x="209095" y="0"/>
                </a:lnTo>
                <a:cubicBezTo>
                  <a:pt x="225823" y="0"/>
                  <a:pt x="236975" y="11152"/>
                  <a:pt x="236975" y="27879"/>
                </a:cubicBezTo>
                <a:lnTo>
                  <a:pt x="236975" y="33455"/>
                </a:lnTo>
                <a:cubicBezTo>
                  <a:pt x="250914" y="36243"/>
                  <a:pt x="262066" y="41819"/>
                  <a:pt x="276006" y="47395"/>
                </a:cubicBezTo>
                <a:lnTo>
                  <a:pt x="281582" y="41819"/>
                </a:lnTo>
                <a:cubicBezTo>
                  <a:pt x="292733" y="30667"/>
                  <a:pt x="309461" y="30667"/>
                  <a:pt x="320613" y="39031"/>
                </a:cubicBezTo>
                <a:lnTo>
                  <a:pt x="345704" y="61335"/>
                </a:lnTo>
                <a:cubicBezTo>
                  <a:pt x="356856" y="72486"/>
                  <a:pt x="356856" y="89214"/>
                  <a:pt x="348492" y="100366"/>
                </a:cubicBezTo>
                <a:lnTo>
                  <a:pt x="337340" y="108729"/>
                </a:lnTo>
                <a:cubicBezTo>
                  <a:pt x="345704" y="119881"/>
                  <a:pt x="351280" y="133821"/>
                  <a:pt x="354068" y="144973"/>
                </a:cubicBezTo>
                <a:lnTo>
                  <a:pt x="359644" y="144973"/>
                </a:lnTo>
                <a:cubicBezTo>
                  <a:pt x="368008" y="144973"/>
                  <a:pt x="373583" y="147761"/>
                  <a:pt x="379159" y="153336"/>
                </a:cubicBezTo>
                <a:cubicBezTo>
                  <a:pt x="384736" y="158912"/>
                  <a:pt x="387523" y="164488"/>
                  <a:pt x="387523" y="172852"/>
                </a:cubicBezTo>
                <a:lnTo>
                  <a:pt x="390311" y="206307"/>
                </a:lnTo>
                <a:cubicBezTo>
                  <a:pt x="390311" y="223035"/>
                  <a:pt x="379159" y="234187"/>
                  <a:pt x="362432" y="234187"/>
                </a:cubicBezTo>
                <a:lnTo>
                  <a:pt x="356856" y="234187"/>
                </a:lnTo>
                <a:cubicBezTo>
                  <a:pt x="354068" y="248126"/>
                  <a:pt x="348492" y="259278"/>
                  <a:pt x="342917" y="273218"/>
                </a:cubicBezTo>
                <a:lnTo>
                  <a:pt x="348492" y="278794"/>
                </a:lnTo>
                <a:cubicBezTo>
                  <a:pt x="359644" y="289945"/>
                  <a:pt x="359644" y="306673"/>
                  <a:pt x="351280" y="317825"/>
                </a:cubicBezTo>
                <a:lnTo>
                  <a:pt x="328977" y="342916"/>
                </a:lnTo>
                <a:cubicBezTo>
                  <a:pt x="317825" y="354068"/>
                  <a:pt x="301098" y="354068"/>
                  <a:pt x="289945" y="345704"/>
                </a:cubicBezTo>
                <a:lnTo>
                  <a:pt x="284370" y="340128"/>
                </a:lnTo>
                <a:cubicBezTo>
                  <a:pt x="273218" y="348492"/>
                  <a:pt x="259279" y="354068"/>
                  <a:pt x="248126" y="356856"/>
                </a:cubicBezTo>
                <a:lnTo>
                  <a:pt x="248126" y="362432"/>
                </a:lnTo>
                <a:cubicBezTo>
                  <a:pt x="248126" y="370796"/>
                  <a:pt x="245339" y="376371"/>
                  <a:pt x="239763" y="381947"/>
                </a:cubicBezTo>
                <a:cubicBezTo>
                  <a:pt x="239763" y="381947"/>
                  <a:pt x="239763" y="381947"/>
                  <a:pt x="239763" y="381947"/>
                </a:cubicBezTo>
                <a:cubicBezTo>
                  <a:pt x="234186" y="387523"/>
                  <a:pt x="228611" y="390311"/>
                  <a:pt x="220247" y="390311"/>
                </a:cubicBezTo>
                <a:lnTo>
                  <a:pt x="186792" y="393099"/>
                </a:lnTo>
                <a:cubicBezTo>
                  <a:pt x="178428" y="393099"/>
                  <a:pt x="172852" y="390311"/>
                  <a:pt x="167276" y="384735"/>
                </a:cubicBezTo>
                <a:cubicBezTo>
                  <a:pt x="161701" y="379159"/>
                  <a:pt x="158913" y="373583"/>
                  <a:pt x="158913" y="365220"/>
                </a:cubicBezTo>
                <a:lnTo>
                  <a:pt x="158913" y="359644"/>
                </a:lnTo>
                <a:cubicBezTo>
                  <a:pt x="144973" y="356856"/>
                  <a:pt x="133821" y="351280"/>
                  <a:pt x="119882" y="345704"/>
                </a:cubicBezTo>
                <a:lnTo>
                  <a:pt x="114306" y="351280"/>
                </a:lnTo>
                <a:cubicBezTo>
                  <a:pt x="103154" y="362432"/>
                  <a:pt x="86426" y="362432"/>
                  <a:pt x="75275" y="354068"/>
                </a:cubicBezTo>
                <a:lnTo>
                  <a:pt x="50183" y="331764"/>
                </a:lnTo>
                <a:cubicBezTo>
                  <a:pt x="39031" y="320613"/>
                  <a:pt x="39031" y="303885"/>
                  <a:pt x="47395" y="292733"/>
                </a:cubicBezTo>
                <a:lnTo>
                  <a:pt x="52971" y="287157"/>
                </a:lnTo>
                <a:cubicBezTo>
                  <a:pt x="44607" y="276006"/>
                  <a:pt x="39031" y="262066"/>
                  <a:pt x="36244" y="250914"/>
                </a:cubicBezTo>
                <a:lnTo>
                  <a:pt x="30667" y="250914"/>
                </a:lnTo>
                <a:cubicBezTo>
                  <a:pt x="13940" y="250914"/>
                  <a:pt x="2788" y="239763"/>
                  <a:pt x="2788" y="223035"/>
                </a:cubicBezTo>
                <a:lnTo>
                  <a:pt x="0" y="189580"/>
                </a:lnTo>
                <a:cubicBezTo>
                  <a:pt x="0" y="175640"/>
                  <a:pt x="11152" y="161700"/>
                  <a:pt x="27879" y="161700"/>
                </a:cubicBezTo>
                <a:lnTo>
                  <a:pt x="33456" y="161700"/>
                </a:lnTo>
                <a:cubicBezTo>
                  <a:pt x="36244" y="147761"/>
                  <a:pt x="41819" y="136609"/>
                  <a:pt x="47395" y="122669"/>
                </a:cubicBezTo>
                <a:lnTo>
                  <a:pt x="41819" y="117093"/>
                </a:lnTo>
                <a:cubicBezTo>
                  <a:pt x="33456" y="105942"/>
                  <a:pt x="33456" y="89214"/>
                  <a:pt x="44607" y="78062"/>
                </a:cubicBezTo>
                <a:close/>
                <a:moveTo>
                  <a:pt x="86426" y="78062"/>
                </a:moveTo>
                <a:lnTo>
                  <a:pt x="69698" y="97578"/>
                </a:lnTo>
                <a:lnTo>
                  <a:pt x="72487" y="100366"/>
                </a:lnTo>
                <a:cubicBezTo>
                  <a:pt x="83638" y="108729"/>
                  <a:pt x="86426" y="125457"/>
                  <a:pt x="78063" y="136609"/>
                </a:cubicBezTo>
                <a:cubicBezTo>
                  <a:pt x="72487" y="147761"/>
                  <a:pt x="69698" y="156124"/>
                  <a:pt x="66910" y="167276"/>
                </a:cubicBezTo>
                <a:cubicBezTo>
                  <a:pt x="64123" y="181216"/>
                  <a:pt x="52971" y="192368"/>
                  <a:pt x="36244" y="192368"/>
                </a:cubicBezTo>
                <a:lnTo>
                  <a:pt x="33456" y="192368"/>
                </a:lnTo>
                <a:lnTo>
                  <a:pt x="33456" y="217459"/>
                </a:lnTo>
                <a:lnTo>
                  <a:pt x="36244" y="217459"/>
                </a:lnTo>
                <a:cubicBezTo>
                  <a:pt x="50183" y="217459"/>
                  <a:pt x="64123" y="225823"/>
                  <a:pt x="66910" y="239763"/>
                </a:cubicBezTo>
                <a:cubicBezTo>
                  <a:pt x="69698" y="250914"/>
                  <a:pt x="75275" y="259278"/>
                  <a:pt x="80850" y="270430"/>
                </a:cubicBezTo>
                <a:cubicBezTo>
                  <a:pt x="89214" y="281582"/>
                  <a:pt x="86426" y="298309"/>
                  <a:pt x="78063" y="309461"/>
                </a:cubicBezTo>
                <a:lnTo>
                  <a:pt x="75275" y="312249"/>
                </a:lnTo>
                <a:lnTo>
                  <a:pt x="94790" y="328976"/>
                </a:lnTo>
                <a:lnTo>
                  <a:pt x="97578" y="326188"/>
                </a:lnTo>
                <a:cubicBezTo>
                  <a:pt x="105942" y="315037"/>
                  <a:pt x="122669" y="312249"/>
                  <a:pt x="133821" y="320613"/>
                </a:cubicBezTo>
                <a:cubicBezTo>
                  <a:pt x="144973" y="326188"/>
                  <a:pt x="153336" y="328976"/>
                  <a:pt x="164488" y="331764"/>
                </a:cubicBezTo>
                <a:cubicBezTo>
                  <a:pt x="178428" y="334552"/>
                  <a:pt x="189580" y="345704"/>
                  <a:pt x="189580" y="362432"/>
                </a:cubicBezTo>
                <a:lnTo>
                  <a:pt x="189580" y="365220"/>
                </a:lnTo>
                <a:lnTo>
                  <a:pt x="214671" y="365220"/>
                </a:lnTo>
                <a:lnTo>
                  <a:pt x="214671" y="362432"/>
                </a:lnTo>
                <a:cubicBezTo>
                  <a:pt x="214671" y="348492"/>
                  <a:pt x="223035" y="334552"/>
                  <a:pt x="236975" y="331764"/>
                </a:cubicBezTo>
                <a:cubicBezTo>
                  <a:pt x="248126" y="328976"/>
                  <a:pt x="256490" y="323401"/>
                  <a:pt x="267642" y="317825"/>
                </a:cubicBezTo>
                <a:cubicBezTo>
                  <a:pt x="278794" y="309461"/>
                  <a:pt x="295521" y="312249"/>
                  <a:pt x="306673" y="320613"/>
                </a:cubicBezTo>
                <a:lnTo>
                  <a:pt x="309461" y="323401"/>
                </a:lnTo>
                <a:lnTo>
                  <a:pt x="326189" y="303885"/>
                </a:lnTo>
                <a:lnTo>
                  <a:pt x="323401" y="301097"/>
                </a:lnTo>
                <a:cubicBezTo>
                  <a:pt x="312249" y="292733"/>
                  <a:pt x="309461" y="276006"/>
                  <a:pt x="317825" y="264854"/>
                </a:cubicBezTo>
                <a:cubicBezTo>
                  <a:pt x="323401" y="256490"/>
                  <a:pt x="326189" y="245338"/>
                  <a:pt x="328977" y="234187"/>
                </a:cubicBezTo>
                <a:cubicBezTo>
                  <a:pt x="331764" y="220247"/>
                  <a:pt x="342917" y="209095"/>
                  <a:pt x="359644" y="209095"/>
                </a:cubicBezTo>
                <a:lnTo>
                  <a:pt x="362432" y="209095"/>
                </a:lnTo>
                <a:lnTo>
                  <a:pt x="362432" y="184004"/>
                </a:lnTo>
                <a:lnTo>
                  <a:pt x="359644" y="184004"/>
                </a:lnTo>
                <a:cubicBezTo>
                  <a:pt x="345704" y="184004"/>
                  <a:pt x="331764" y="175640"/>
                  <a:pt x="328977" y="161700"/>
                </a:cubicBezTo>
                <a:cubicBezTo>
                  <a:pt x="326189" y="150549"/>
                  <a:pt x="320613" y="142185"/>
                  <a:pt x="315037" y="131033"/>
                </a:cubicBezTo>
                <a:cubicBezTo>
                  <a:pt x="306673" y="119881"/>
                  <a:pt x="309461" y="103154"/>
                  <a:pt x="317825" y="92002"/>
                </a:cubicBezTo>
                <a:lnTo>
                  <a:pt x="320613" y="89214"/>
                </a:lnTo>
                <a:lnTo>
                  <a:pt x="301098" y="72486"/>
                </a:lnTo>
                <a:lnTo>
                  <a:pt x="298310" y="75274"/>
                </a:lnTo>
                <a:cubicBezTo>
                  <a:pt x="289945" y="86426"/>
                  <a:pt x="273218" y="89214"/>
                  <a:pt x="262066" y="80850"/>
                </a:cubicBezTo>
                <a:cubicBezTo>
                  <a:pt x="253702" y="75274"/>
                  <a:pt x="242551" y="72486"/>
                  <a:pt x="231399" y="69698"/>
                </a:cubicBezTo>
                <a:cubicBezTo>
                  <a:pt x="217460" y="66910"/>
                  <a:pt x="209095" y="55759"/>
                  <a:pt x="206307" y="41819"/>
                </a:cubicBezTo>
                <a:lnTo>
                  <a:pt x="206307" y="39031"/>
                </a:lnTo>
                <a:lnTo>
                  <a:pt x="181216" y="39031"/>
                </a:lnTo>
                <a:lnTo>
                  <a:pt x="181216" y="41819"/>
                </a:lnTo>
                <a:cubicBezTo>
                  <a:pt x="181216" y="55759"/>
                  <a:pt x="172852" y="69698"/>
                  <a:pt x="158913" y="72486"/>
                </a:cubicBezTo>
                <a:cubicBezTo>
                  <a:pt x="147761" y="75274"/>
                  <a:pt x="139397" y="80850"/>
                  <a:pt x="128245" y="86426"/>
                </a:cubicBezTo>
                <a:cubicBezTo>
                  <a:pt x="114306" y="89214"/>
                  <a:pt x="97578" y="89214"/>
                  <a:pt x="86426" y="78062"/>
                </a:cubicBezTo>
                <a:lnTo>
                  <a:pt x="86426" y="78062"/>
                </a:lnTo>
                <a:close/>
                <a:moveTo>
                  <a:pt x="94790" y="328976"/>
                </a:moveTo>
                <a:lnTo>
                  <a:pt x="94790" y="328976"/>
                </a:lnTo>
                <a:lnTo>
                  <a:pt x="94790" y="328976"/>
                </a:lnTo>
                <a:close/>
                <a:moveTo>
                  <a:pt x="220247" y="359644"/>
                </a:moveTo>
                <a:lnTo>
                  <a:pt x="220247" y="359644"/>
                </a:lnTo>
                <a:lnTo>
                  <a:pt x="220247" y="359644"/>
                </a:lnTo>
                <a:close/>
                <a:moveTo>
                  <a:pt x="156125" y="158912"/>
                </a:moveTo>
                <a:cubicBezTo>
                  <a:pt x="178428" y="136609"/>
                  <a:pt x="214671" y="133821"/>
                  <a:pt x="236975" y="156124"/>
                </a:cubicBezTo>
                <a:cubicBezTo>
                  <a:pt x="259279" y="178428"/>
                  <a:pt x="262066" y="214671"/>
                  <a:pt x="239763" y="236975"/>
                </a:cubicBezTo>
                <a:cubicBezTo>
                  <a:pt x="217460" y="259278"/>
                  <a:pt x="181216" y="262066"/>
                  <a:pt x="158913" y="239763"/>
                </a:cubicBezTo>
                <a:cubicBezTo>
                  <a:pt x="136609" y="217459"/>
                  <a:pt x="133821" y="181216"/>
                  <a:pt x="156125" y="158912"/>
                </a:cubicBezTo>
                <a:close/>
                <a:moveTo>
                  <a:pt x="217460" y="214671"/>
                </a:moveTo>
                <a:cubicBezTo>
                  <a:pt x="228611" y="203519"/>
                  <a:pt x="225823" y="186792"/>
                  <a:pt x="214671" y="178428"/>
                </a:cubicBezTo>
                <a:cubicBezTo>
                  <a:pt x="203520" y="167276"/>
                  <a:pt x="186792" y="170064"/>
                  <a:pt x="178428" y="181216"/>
                </a:cubicBezTo>
                <a:cubicBezTo>
                  <a:pt x="167276" y="192368"/>
                  <a:pt x="170064" y="209095"/>
                  <a:pt x="181216" y="217459"/>
                </a:cubicBezTo>
                <a:cubicBezTo>
                  <a:pt x="189580" y="225823"/>
                  <a:pt x="206307" y="225823"/>
                  <a:pt x="217460" y="214671"/>
                </a:cubicBezTo>
                <a:close/>
              </a:path>
            </a:pathLst>
          </a:custGeom>
          <a:solidFill>
            <a:srgbClr val="666666"/>
          </a:solidFill>
          <a:ln w="27868" cap="flat">
            <a:noFill/>
            <a:prstDash val="solid"/>
            <a:miter/>
          </a:ln>
        </p:spPr>
        <p:txBody>
          <a:bodyPr rtlCol="0" anchor="ctr"/>
          <a:lstStyle/>
          <a:p>
            <a:endParaRPr lang="en-US" sz="840" dirty="0">
              <a:solidFill>
                <a:schemeClr val="bg1"/>
              </a:solidFill>
              <a:latin typeface="+mj-lt"/>
            </a:endParaRPr>
          </a:p>
        </p:txBody>
      </p:sp>
      <p:cxnSp>
        <p:nvCxnSpPr>
          <p:cNvPr id="56" name="Straight Connector 55">
            <a:extLst>
              <a:ext uri="{FF2B5EF4-FFF2-40B4-BE49-F238E27FC236}">
                <a16:creationId xmlns:a16="http://schemas.microsoft.com/office/drawing/2014/main" id="{4DDE81E2-DB07-4CAA-91E7-4AA6CA168546}"/>
              </a:ext>
            </a:extLst>
          </p:cNvPr>
          <p:cNvCxnSpPr>
            <a:cxnSpLocks/>
          </p:cNvCxnSpPr>
          <p:nvPr/>
        </p:nvCxnSpPr>
        <p:spPr>
          <a:xfrm>
            <a:off x="1380796" y="3415464"/>
            <a:ext cx="128837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579C0B9-59F6-4749-BDA0-C2481B21BA19}"/>
              </a:ext>
            </a:extLst>
          </p:cNvPr>
          <p:cNvCxnSpPr>
            <a:cxnSpLocks/>
          </p:cNvCxnSpPr>
          <p:nvPr/>
        </p:nvCxnSpPr>
        <p:spPr>
          <a:xfrm>
            <a:off x="1380796" y="4962285"/>
            <a:ext cx="12883793" cy="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EB5B294-4C5E-4DC0-AEB8-B6717B77AF0E}"/>
              </a:ext>
            </a:extLst>
          </p:cNvPr>
          <p:cNvSpPr txBox="1"/>
          <p:nvPr/>
        </p:nvSpPr>
        <p:spPr>
          <a:xfrm>
            <a:off x="1495246" y="5086445"/>
            <a:ext cx="1923280" cy="2171699"/>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SI Due-diligence plan </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Stakeholder's list</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Interview schedules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Current state understanding and findings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Design plan (MVP)</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59" name="TextBox 58">
            <a:extLst>
              <a:ext uri="{FF2B5EF4-FFF2-40B4-BE49-F238E27FC236}">
                <a16:creationId xmlns:a16="http://schemas.microsoft.com/office/drawing/2014/main" id="{977E4CCA-E7F1-4E09-9979-3A12C8D0BDE7}"/>
              </a:ext>
            </a:extLst>
          </p:cNvPr>
          <p:cNvSpPr txBox="1"/>
          <p:nvPr/>
        </p:nvSpPr>
        <p:spPr>
          <a:xfrm>
            <a:off x="3626289" y="5100696"/>
            <a:ext cx="1923280" cy="1765434"/>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IN" sz="1320" dirty="0">
                <a:solidFill>
                  <a:schemeClr val="bg1"/>
                </a:solidFill>
                <a:latin typeface="+mj-lt"/>
                <a:cs typeface="IBM Plex Arabic" panose="020B0503050203000203" pitchFamily="34" charset="-78"/>
              </a:rPr>
              <a:t>Detail out a comprehensive SI strategy (Internal, External, Hybrid) </a:t>
            </a:r>
          </a:p>
          <a:p>
            <a:pPr marL="205740" indent="-205740">
              <a:buFont typeface="Arial" panose="020B0604020202020204" pitchFamily="34" charset="0"/>
              <a:buChar char="•"/>
            </a:pPr>
            <a:r>
              <a:rPr lang="en-IN" sz="1320" dirty="0">
                <a:solidFill>
                  <a:schemeClr val="bg1"/>
                </a:solidFill>
                <a:latin typeface="+mj-lt"/>
                <a:cs typeface="IBM Plex Arabic" panose="020B0503050203000203" pitchFamily="34" charset="-78"/>
              </a:rPr>
              <a:t>Create a detailed implementation roadmap</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60" name="TextBox 59">
            <a:extLst>
              <a:ext uri="{FF2B5EF4-FFF2-40B4-BE49-F238E27FC236}">
                <a16:creationId xmlns:a16="http://schemas.microsoft.com/office/drawing/2014/main" id="{8C2BC7A8-5C91-4B3A-B003-84892EFCCD11}"/>
              </a:ext>
            </a:extLst>
          </p:cNvPr>
          <p:cNvSpPr txBox="1"/>
          <p:nvPr/>
        </p:nvSpPr>
        <p:spPr>
          <a:xfrm>
            <a:off x="5766567" y="5100695"/>
            <a:ext cx="1923280" cy="2781096"/>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Target Ops model and Org Structure</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Integrated process framework  </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Integrated Governance and Collaboration framework</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Integrated Tools framework</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SLAs and OLAs</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61" name="TextBox 60">
            <a:extLst>
              <a:ext uri="{FF2B5EF4-FFF2-40B4-BE49-F238E27FC236}">
                <a16:creationId xmlns:a16="http://schemas.microsoft.com/office/drawing/2014/main" id="{3585CF1E-E124-4538-858F-6111CC26EDB4}"/>
              </a:ext>
            </a:extLst>
          </p:cNvPr>
          <p:cNvSpPr txBox="1"/>
          <p:nvPr/>
        </p:nvSpPr>
        <p:spPr>
          <a:xfrm>
            <a:off x="7812906" y="5100694"/>
            <a:ext cx="2224981" cy="2374831"/>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Final implementation plan</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Training materials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Trainings to the teams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Supplier onboarding</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Process pilot ad per the plan</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Cross-supplier forums pilot </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Tool Implementation</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62" name="TextBox 61">
            <a:extLst>
              <a:ext uri="{FF2B5EF4-FFF2-40B4-BE49-F238E27FC236}">
                <a16:creationId xmlns:a16="http://schemas.microsoft.com/office/drawing/2014/main" id="{FC3E6CCE-6A10-4C3D-A06B-5F732FE41E2B}"/>
              </a:ext>
            </a:extLst>
          </p:cNvPr>
          <p:cNvSpPr txBox="1"/>
          <p:nvPr/>
        </p:nvSpPr>
        <p:spPr>
          <a:xfrm>
            <a:off x="9869518" y="5100695"/>
            <a:ext cx="1923280" cy="1757996"/>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SI Transition plan</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Completion of all transition activities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Implementation of identified gap and action items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Transition sign-off</a:t>
            </a:r>
          </a:p>
        </p:txBody>
      </p:sp>
      <p:sp>
        <p:nvSpPr>
          <p:cNvPr id="63" name="TextBox 62">
            <a:extLst>
              <a:ext uri="{FF2B5EF4-FFF2-40B4-BE49-F238E27FC236}">
                <a16:creationId xmlns:a16="http://schemas.microsoft.com/office/drawing/2014/main" id="{EF61D6BD-DF23-47CA-AC2B-013A590446C1}"/>
              </a:ext>
            </a:extLst>
          </p:cNvPr>
          <p:cNvSpPr txBox="1"/>
          <p:nvPr/>
        </p:nvSpPr>
        <p:spPr>
          <a:xfrm>
            <a:off x="11926128" y="5086444"/>
            <a:ext cx="1923280" cy="1765434"/>
          </a:xfrm>
          <a:prstGeom prst="rect">
            <a:avLst/>
          </a:prstGeom>
          <a:noFill/>
        </p:spPr>
        <p:txBody>
          <a:bodyPr wrap="square" lIns="131650" tIns="65825" rIns="131650" bIns="65825" rtlCol="0">
            <a:spAutoFit/>
          </a:bodyPr>
          <a:lstStyle/>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Assessment Report with Gaps and Recommendations</a:t>
            </a:r>
          </a:p>
          <a:p>
            <a:pPr marL="205740" indent="-205740">
              <a:buFont typeface="Arial" panose="020B0604020202020204" pitchFamily="34" charset="0"/>
              <a:buChar char="•"/>
            </a:pPr>
            <a:r>
              <a:rPr lang="en-US" sz="1320" dirty="0">
                <a:solidFill>
                  <a:schemeClr val="bg1"/>
                </a:solidFill>
                <a:latin typeface="+mj-lt"/>
                <a:cs typeface="IBM Plex Arabic" panose="020B0503050203000203" pitchFamily="34" charset="-78"/>
              </a:rPr>
              <a:t>Year on Year improvement plan</a:t>
            </a:r>
          </a:p>
          <a:p>
            <a:pPr algn="ctr">
              <a:lnSpc>
                <a:spcPct val="110000"/>
              </a:lnSpc>
            </a:pPr>
            <a:endParaRPr lang="en-US" sz="1320" dirty="0">
              <a:solidFill>
                <a:schemeClr val="bg1"/>
              </a:solidFill>
              <a:latin typeface="+mj-lt"/>
              <a:cs typeface="IBM Plex Arabic" panose="020B0503050203000203" pitchFamily="34" charset="-78"/>
            </a:endParaRPr>
          </a:p>
        </p:txBody>
      </p:sp>
      <p:sp>
        <p:nvSpPr>
          <p:cNvPr id="64" name="Rectangle: Rounded Corners 63">
            <a:extLst>
              <a:ext uri="{FF2B5EF4-FFF2-40B4-BE49-F238E27FC236}">
                <a16:creationId xmlns:a16="http://schemas.microsoft.com/office/drawing/2014/main" id="{10A704AA-8F5D-4B6C-AFC9-0C1AF98025B3}"/>
              </a:ext>
            </a:extLst>
          </p:cNvPr>
          <p:cNvSpPr/>
          <p:nvPr/>
        </p:nvSpPr>
        <p:spPr>
          <a:xfrm rot="16200000">
            <a:off x="-344786" y="2003531"/>
            <a:ext cx="2204928" cy="441276"/>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r>
              <a:rPr lang="en-US" sz="1680" dirty="0">
                <a:solidFill>
                  <a:schemeClr val="tx1"/>
                </a:solidFill>
                <a:latin typeface="+mj-lt"/>
                <a:cs typeface="IBM Plex Arabic"/>
              </a:rPr>
              <a:t>Phases</a:t>
            </a:r>
            <a:endParaRPr lang="en-IN" sz="1680" dirty="0">
              <a:solidFill>
                <a:schemeClr val="tx1"/>
              </a:solidFill>
              <a:latin typeface="+mj-lt"/>
              <a:cs typeface="IBM Plex Arabic" panose="020B0503050203000203" pitchFamily="34" charset="-78"/>
            </a:endParaRPr>
          </a:p>
        </p:txBody>
      </p:sp>
      <p:sp>
        <p:nvSpPr>
          <p:cNvPr id="65" name="Rectangle: Rounded Corners 64">
            <a:extLst>
              <a:ext uri="{FF2B5EF4-FFF2-40B4-BE49-F238E27FC236}">
                <a16:creationId xmlns:a16="http://schemas.microsoft.com/office/drawing/2014/main" id="{DC56148C-5245-4933-9AFB-CE55089EE9EE}"/>
              </a:ext>
            </a:extLst>
          </p:cNvPr>
          <p:cNvSpPr/>
          <p:nvPr/>
        </p:nvSpPr>
        <p:spPr>
          <a:xfrm rot="16200000">
            <a:off x="-14448" y="3962075"/>
            <a:ext cx="1559143" cy="441274"/>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tx1"/>
                </a:solidFill>
                <a:latin typeface="+mj-lt"/>
                <a:cs typeface="IBM Plex Arabic" panose="020B0503050203000203" pitchFamily="34" charset="-78"/>
              </a:rPr>
              <a:t>Overview</a:t>
            </a:r>
            <a:endParaRPr lang="en-IN" sz="1680" dirty="0">
              <a:solidFill>
                <a:schemeClr val="tx1"/>
              </a:solidFill>
              <a:latin typeface="+mj-lt"/>
              <a:cs typeface="IBM Plex Arabic" panose="020B0503050203000203" pitchFamily="34" charset="-78"/>
            </a:endParaRPr>
          </a:p>
        </p:txBody>
      </p:sp>
      <p:sp>
        <p:nvSpPr>
          <p:cNvPr id="66" name="Rectangle: Rounded Corners 65">
            <a:extLst>
              <a:ext uri="{FF2B5EF4-FFF2-40B4-BE49-F238E27FC236}">
                <a16:creationId xmlns:a16="http://schemas.microsoft.com/office/drawing/2014/main" id="{D3374C8B-DB35-4659-AC69-E6B48F6BD96F}"/>
              </a:ext>
            </a:extLst>
          </p:cNvPr>
          <p:cNvSpPr/>
          <p:nvPr/>
        </p:nvSpPr>
        <p:spPr>
          <a:xfrm rot="16200000">
            <a:off x="-321471" y="5982517"/>
            <a:ext cx="2204927" cy="441272"/>
          </a:xfrm>
          <a:prstGeom prst="roundRect">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80" dirty="0">
                <a:solidFill>
                  <a:schemeClr val="tx1"/>
                </a:solidFill>
                <a:latin typeface="+mj-lt"/>
                <a:cs typeface="IBM Plex Arabic" panose="020B0503050203000203" pitchFamily="34" charset="-78"/>
              </a:rPr>
              <a:t>Outcomes</a:t>
            </a:r>
            <a:endParaRPr lang="en-IN" sz="1680" dirty="0">
              <a:solidFill>
                <a:schemeClr val="tx1"/>
              </a:solidFill>
              <a:latin typeface="+mj-lt"/>
              <a:cs typeface="IBM Plex Arabic" panose="020B0503050203000203" pitchFamily="34" charset="-78"/>
            </a:endParaRPr>
          </a:p>
        </p:txBody>
      </p:sp>
      <p:sp>
        <p:nvSpPr>
          <p:cNvPr id="68" name="Text Placeholder 2">
            <a:extLst>
              <a:ext uri="{FF2B5EF4-FFF2-40B4-BE49-F238E27FC236}">
                <a16:creationId xmlns:a16="http://schemas.microsoft.com/office/drawing/2014/main" id="{305839C6-359C-428A-AC02-0D21726E206E}"/>
              </a:ext>
            </a:extLst>
          </p:cNvPr>
          <p:cNvSpPr txBox="1">
            <a:spLocks/>
          </p:cNvSpPr>
          <p:nvPr/>
        </p:nvSpPr>
        <p:spPr>
          <a:xfrm>
            <a:off x="537039" y="393878"/>
            <a:ext cx="12217069" cy="548102"/>
          </a:xfrm>
          <a:prstGeom prst="rect">
            <a:avLst/>
          </a:prstGeom>
        </p:spPr>
        <p:txBody>
          <a:bodyPr vert="horz" lIns="109728" tIns="54864" rIns="109728" bIns="54864"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US" sz="3360" dirty="0">
                <a:solidFill>
                  <a:schemeClr val="bg1"/>
                </a:solidFill>
                <a:latin typeface="+mj-lt"/>
              </a:rPr>
              <a:t>IBM Consulting SI Methodology &amp; Deliverables</a:t>
            </a:r>
          </a:p>
        </p:txBody>
      </p:sp>
    </p:spTree>
    <p:extLst>
      <p:ext uri="{BB962C8B-B14F-4D97-AF65-F5344CB8AC3E}">
        <p14:creationId xmlns:p14="http://schemas.microsoft.com/office/powerpoint/2010/main" val="3833553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F535AE1-A8EE-F726-213F-59D329B4B09A}"/>
              </a:ext>
            </a:extLst>
          </p:cNvPr>
          <p:cNvGrpSpPr/>
          <p:nvPr/>
        </p:nvGrpSpPr>
        <p:grpSpPr>
          <a:xfrm>
            <a:off x="304800" y="818320"/>
            <a:ext cx="13944600" cy="6102515"/>
            <a:chOff x="1722027" y="681933"/>
            <a:chExt cx="8773324" cy="5085429"/>
          </a:xfrm>
        </p:grpSpPr>
        <p:sp>
          <p:nvSpPr>
            <p:cNvPr id="14" name="Graphic 12">
              <a:extLst>
                <a:ext uri="{FF2B5EF4-FFF2-40B4-BE49-F238E27FC236}">
                  <a16:creationId xmlns:a16="http://schemas.microsoft.com/office/drawing/2014/main" id="{863B6274-2458-4DA8-9B3E-7813F011418E}"/>
                </a:ext>
              </a:extLst>
            </p:cNvPr>
            <p:cNvSpPr/>
            <p:nvPr/>
          </p:nvSpPr>
          <p:spPr>
            <a:xfrm flipH="1">
              <a:off x="1722027" y="1271823"/>
              <a:ext cx="8598575" cy="4495539"/>
            </a:xfrm>
            <a:custGeom>
              <a:avLst/>
              <a:gdLst>
                <a:gd name="connsiteX0" fmla="*/ 0 w 8598574"/>
                <a:gd name="connsiteY0" fmla="*/ 0 h 4495538"/>
                <a:gd name="connsiteX1" fmla="*/ 31948 w 8598574"/>
                <a:gd name="connsiteY1" fmla="*/ 703363 h 4495538"/>
                <a:gd name="connsiteX2" fmla="*/ 518268 w 8598574"/>
                <a:gd name="connsiteY2" fmla="*/ 967187 h 4495538"/>
                <a:gd name="connsiteX3" fmla="*/ 2808127 w 8598574"/>
                <a:gd name="connsiteY3" fmla="*/ 1128449 h 4495538"/>
                <a:gd name="connsiteX4" fmla="*/ 3265161 w 8598574"/>
                <a:gd name="connsiteY4" fmla="*/ 1057580 h 4495538"/>
                <a:gd name="connsiteX5" fmla="*/ 3265161 w 8598574"/>
                <a:gd name="connsiteY5" fmla="*/ 1407106 h 4495538"/>
                <a:gd name="connsiteX6" fmla="*/ 2695802 w 8598574"/>
                <a:gd name="connsiteY6" fmla="*/ 1795680 h 4495538"/>
                <a:gd name="connsiteX7" fmla="*/ 606125 w 8598574"/>
                <a:gd name="connsiteY7" fmla="*/ 1982551 h 4495538"/>
                <a:gd name="connsiteX8" fmla="*/ 51472 w 8598574"/>
                <a:gd name="connsiteY8" fmla="*/ 1872761 h 4495538"/>
                <a:gd name="connsiteX9" fmla="*/ 47922 w 8598574"/>
                <a:gd name="connsiteY9" fmla="*/ 2265011 h 4495538"/>
                <a:gd name="connsiteX10" fmla="*/ 990007 w 8598574"/>
                <a:gd name="connsiteY10" fmla="*/ 2800267 h 4495538"/>
                <a:gd name="connsiteX11" fmla="*/ 6425224 w 8598574"/>
                <a:gd name="connsiteY11" fmla="*/ 2902830 h 4495538"/>
                <a:gd name="connsiteX12" fmla="*/ 6682709 w 8598574"/>
                <a:gd name="connsiteY12" fmla="*/ 2856937 h 4495538"/>
                <a:gd name="connsiteX13" fmla="*/ 6682709 w 8598574"/>
                <a:gd name="connsiteY13" fmla="*/ 2856937 h 4495538"/>
                <a:gd name="connsiteX14" fmla="*/ 6287670 w 8598574"/>
                <a:gd name="connsiteY14" fmla="*/ 3582105 h 4495538"/>
                <a:gd name="connsiteX15" fmla="*/ 5374490 w 8598574"/>
                <a:gd name="connsiteY15" fmla="*/ 3860890 h 4495538"/>
                <a:gd name="connsiteX16" fmla="*/ 4220051 w 8598574"/>
                <a:gd name="connsiteY16" fmla="*/ 3665271 h 4495538"/>
                <a:gd name="connsiteX17" fmla="*/ 3560173 w 8598574"/>
                <a:gd name="connsiteY17" fmla="*/ 3525943 h 4495538"/>
                <a:gd name="connsiteX18" fmla="*/ 3536592 w 8598574"/>
                <a:gd name="connsiteY18" fmla="*/ 3938858 h 4495538"/>
                <a:gd name="connsiteX19" fmla="*/ 4577565 w 8598574"/>
                <a:gd name="connsiteY19" fmla="*/ 4495539 h 4495538"/>
                <a:gd name="connsiteX20" fmla="*/ 8597180 w 8598574"/>
                <a:gd name="connsiteY20" fmla="*/ 4495539 h 4495538"/>
                <a:gd name="connsiteX21" fmla="*/ 8598575 w 8598574"/>
                <a:gd name="connsiteY21" fmla="*/ 3855819 h 4495538"/>
                <a:gd name="connsiteX22" fmla="*/ 5222864 w 8598574"/>
                <a:gd name="connsiteY22" fmla="*/ 3904755 h 4495538"/>
                <a:gd name="connsiteX23" fmla="*/ 4269622 w 8598574"/>
                <a:gd name="connsiteY23" fmla="*/ 3870651 h 4495538"/>
                <a:gd name="connsiteX24" fmla="*/ 4157297 w 8598574"/>
                <a:gd name="connsiteY24" fmla="*/ 3362273 h 4495538"/>
                <a:gd name="connsiteX25" fmla="*/ 4440645 w 8598574"/>
                <a:gd name="connsiteY25" fmla="*/ 3161837 h 4495538"/>
                <a:gd name="connsiteX26" fmla="*/ 5208030 w 8598574"/>
                <a:gd name="connsiteY26" fmla="*/ 3122663 h 4495538"/>
                <a:gd name="connsiteX27" fmla="*/ 5863091 w 8598574"/>
                <a:gd name="connsiteY27" fmla="*/ 3073727 h 4495538"/>
                <a:gd name="connsiteX28" fmla="*/ 6083051 w 8598574"/>
                <a:gd name="connsiteY28" fmla="*/ 2946568 h 4495538"/>
                <a:gd name="connsiteX29" fmla="*/ 6224788 w 8598574"/>
                <a:gd name="connsiteY29" fmla="*/ 2824608 h 4495538"/>
                <a:gd name="connsiteX30" fmla="*/ 6146566 w 8598574"/>
                <a:gd name="connsiteY30" fmla="*/ 2594887 h 4495538"/>
                <a:gd name="connsiteX31" fmla="*/ 5863218 w 8598574"/>
                <a:gd name="connsiteY31" fmla="*/ 2316230 h 4495538"/>
                <a:gd name="connsiteX32" fmla="*/ 5242514 w 8598574"/>
                <a:gd name="connsiteY32" fmla="*/ 2286944 h 4495538"/>
                <a:gd name="connsiteX33" fmla="*/ 3932646 w 8598574"/>
                <a:gd name="connsiteY33" fmla="*/ 2247770 h 4495538"/>
                <a:gd name="connsiteX34" fmla="*/ 2872023 w 8598574"/>
                <a:gd name="connsiteY34" fmla="*/ 2247770 h 4495538"/>
                <a:gd name="connsiteX35" fmla="*/ 1478989 w 8598574"/>
                <a:gd name="connsiteY35" fmla="*/ 2306468 h 4495538"/>
                <a:gd name="connsiteX36" fmla="*/ 569866 w 8598574"/>
                <a:gd name="connsiteY36" fmla="*/ 2154968 h 4495538"/>
                <a:gd name="connsiteX37" fmla="*/ 364486 w 8598574"/>
                <a:gd name="connsiteY37" fmla="*/ 1705287 h 4495538"/>
                <a:gd name="connsiteX38" fmla="*/ 560104 w 8598574"/>
                <a:gd name="connsiteY38" fmla="*/ 1446281 h 4495538"/>
                <a:gd name="connsiteX39" fmla="*/ 829000 w 8598574"/>
                <a:gd name="connsiteY39" fmla="*/ 1348535 h 4495538"/>
                <a:gd name="connsiteX40" fmla="*/ 2373533 w 8598574"/>
                <a:gd name="connsiteY40" fmla="*/ 1348535 h 4495538"/>
                <a:gd name="connsiteX41" fmla="*/ 3003999 w 8598574"/>
                <a:gd name="connsiteY41" fmla="*/ 1226448 h 4495538"/>
                <a:gd name="connsiteX42" fmla="*/ 3111633 w 8598574"/>
                <a:gd name="connsiteY42" fmla="*/ 923449 h 4495538"/>
                <a:gd name="connsiteX43" fmla="*/ 2984348 w 8598574"/>
                <a:gd name="connsiteY43" fmla="*/ 693601 h 4495538"/>
                <a:gd name="connsiteX44" fmla="*/ 2676405 w 8598574"/>
                <a:gd name="connsiteY44" fmla="*/ 585967 h 4495538"/>
                <a:gd name="connsiteX45" fmla="*/ 2119217 w 8598574"/>
                <a:gd name="connsiteY45" fmla="*/ 566443 h 4495538"/>
                <a:gd name="connsiteX46" fmla="*/ 1039071 w 8598574"/>
                <a:gd name="connsiteY46" fmla="*/ 571261 h 4495538"/>
                <a:gd name="connsiteX47" fmla="*/ 525747 w 8598574"/>
                <a:gd name="connsiteY47" fmla="*/ 537284 h 4495538"/>
                <a:gd name="connsiteX48" fmla="*/ 251907 w 8598574"/>
                <a:gd name="connsiteY48" fmla="*/ 483404 h 4495538"/>
                <a:gd name="connsiteX49" fmla="*/ 110170 w 8598574"/>
                <a:gd name="connsiteY49" fmla="*/ 0 h 4495538"/>
                <a:gd name="connsiteX50" fmla="*/ 0 w 8598574"/>
                <a:gd name="connsiteY50" fmla="*/ 0 h 4495538"/>
                <a:gd name="connsiteX51" fmla="*/ 0 w 8598574"/>
                <a:gd name="connsiteY51" fmla="*/ 0 h 4495538"/>
                <a:gd name="connsiteX52" fmla="*/ 0 w 8598574"/>
                <a:gd name="connsiteY52" fmla="*/ 0 h 4495538"/>
                <a:gd name="connsiteX0" fmla="*/ 0 w 8598575"/>
                <a:gd name="connsiteY0" fmla="*/ 0 h 4495539"/>
                <a:gd name="connsiteX1" fmla="*/ 31948 w 8598575"/>
                <a:gd name="connsiteY1" fmla="*/ 703363 h 4495539"/>
                <a:gd name="connsiteX2" fmla="*/ 518268 w 8598575"/>
                <a:gd name="connsiteY2" fmla="*/ 967187 h 4495539"/>
                <a:gd name="connsiteX3" fmla="*/ 2808127 w 8598575"/>
                <a:gd name="connsiteY3" fmla="*/ 1128449 h 4495539"/>
                <a:gd name="connsiteX4" fmla="*/ 3218268 w 8598575"/>
                <a:gd name="connsiteY4" fmla="*/ 916903 h 4495539"/>
                <a:gd name="connsiteX5" fmla="*/ 3265161 w 8598575"/>
                <a:gd name="connsiteY5" fmla="*/ 1407106 h 4495539"/>
                <a:gd name="connsiteX6" fmla="*/ 2695802 w 8598575"/>
                <a:gd name="connsiteY6" fmla="*/ 1795680 h 4495539"/>
                <a:gd name="connsiteX7" fmla="*/ 606125 w 8598575"/>
                <a:gd name="connsiteY7" fmla="*/ 1982551 h 4495539"/>
                <a:gd name="connsiteX8" fmla="*/ 51472 w 8598575"/>
                <a:gd name="connsiteY8" fmla="*/ 1872761 h 4495539"/>
                <a:gd name="connsiteX9" fmla="*/ 47922 w 8598575"/>
                <a:gd name="connsiteY9" fmla="*/ 2265011 h 4495539"/>
                <a:gd name="connsiteX10" fmla="*/ 990007 w 8598575"/>
                <a:gd name="connsiteY10" fmla="*/ 2800267 h 4495539"/>
                <a:gd name="connsiteX11" fmla="*/ 6425224 w 8598575"/>
                <a:gd name="connsiteY11" fmla="*/ 2902830 h 4495539"/>
                <a:gd name="connsiteX12" fmla="*/ 6682709 w 8598575"/>
                <a:gd name="connsiteY12" fmla="*/ 2856937 h 4495539"/>
                <a:gd name="connsiteX13" fmla="*/ 6682709 w 8598575"/>
                <a:gd name="connsiteY13" fmla="*/ 2856937 h 4495539"/>
                <a:gd name="connsiteX14" fmla="*/ 6287670 w 8598575"/>
                <a:gd name="connsiteY14" fmla="*/ 3582105 h 4495539"/>
                <a:gd name="connsiteX15" fmla="*/ 5374490 w 8598575"/>
                <a:gd name="connsiteY15" fmla="*/ 3860890 h 4495539"/>
                <a:gd name="connsiteX16" fmla="*/ 4220051 w 8598575"/>
                <a:gd name="connsiteY16" fmla="*/ 3665271 h 4495539"/>
                <a:gd name="connsiteX17" fmla="*/ 3560173 w 8598575"/>
                <a:gd name="connsiteY17" fmla="*/ 3525943 h 4495539"/>
                <a:gd name="connsiteX18" fmla="*/ 3536592 w 8598575"/>
                <a:gd name="connsiteY18" fmla="*/ 3938858 h 4495539"/>
                <a:gd name="connsiteX19" fmla="*/ 4577565 w 8598575"/>
                <a:gd name="connsiteY19" fmla="*/ 4495539 h 4495539"/>
                <a:gd name="connsiteX20" fmla="*/ 8597180 w 8598575"/>
                <a:gd name="connsiteY20" fmla="*/ 4495539 h 4495539"/>
                <a:gd name="connsiteX21" fmla="*/ 8598575 w 8598575"/>
                <a:gd name="connsiteY21" fmla="*/ 3855819 h 4495539"/>
                <a:gd name="connsiteX22" fmla="*/ 5222864 w 8598575"/>
                <a:gd name="connsiteY22" fmla="*/ 3904755 h 4495539"/>
                <a:gd name="connsiteX23" fmla="*/ 4269622 w 8598575"/>
                <a:gd name="connsiteY23" fmla="*/ 3870651 h 4495539"/>
                <a:gd name="connsiteX24" fmla="*/ 4157297 w 8598575"/>
                <a:gd name="connsiteY24" fmla="*/ 3362273 h 4495539"/>
                <a:gd name="connsiteX25" fmla="*/ 4440645 w 8598575"/>
                <a:gd name="connsiteY25" fmla="*/ 3161837 h 4495539"/>
                <a:gd name="connsiteX26" fmla="*/ 5208030 w 8598575"/>
                <a:gd name="connsiteY26" fmla="*/ 3122663 h 4495539"/>
                <a:gd name="connsiteX27" fmla="*/ 5863091 w 8598575"/>
                <a:gd name="connsiteY27" fmla="*/ 3073727 h 4495539"/>
                <a:gd name="connsiteX28" fmla="*/ 6083051 w 8598575"/>
                <a:gd name="connsiteY28" fmla="*/ 2946568 h 4495539"/>
                <a:gd name="connsiteX29" fmla="*/ 6224788 w 8598575"/>
                <a:gd name="connsiteY29" fmla="*/ 2824608 h 4495539"/>
                <a:gd name="connsiteX30" fmla="*/ 6146566 w 8598575"/>
                <a:gd name="connsiteY30" fmla="*/ 2594887 h 4495539"/>
                <a:gd name="connsiteX31" fmla="*/ 5863218 w 8598575"/>
                <a:gd name="connsiteY31" fmla="*/ 2316230 h 4495539"/>
                <a:gd name="connsiteX32" fmla="*/ 5242514 w 8598575"/>
                <a:gd name="connsiteY32" fmla="*/ 2286944 h 4495539"/>
                <a:gd name="connsiteX33" fmla="*/ 3932646 w 8598575"/>
                <a:gd name="connsiteY33" fmla="*/ 2247770 h 4495539"/>
                <a:gd name="connsiteX34" fmla="*/ 2872023 w 8598575"/>
                <a:gd name="connsiteY34" fmla="*/ 2247770 h 4495539"/>
                <a:gd name="connsiteX35" fmla="*/ 1478989 w 8598575"/>
                <a:gd name="connsiteY35" fmla="*/ 2306468 h 4495539"/>
                <a:gd name="connsiteX36" fmla="*/ 569866 w 8598575"/>
                <a:gd name="connsiteY36" fmla="*/ 2154968 h 4495539"/>
                <a:gd name="connsiteX37" fmla="*/ 364486 w 8598575"/>
                <a:gd name="connsiteY37" fmla="*/ 1705287 h 4495539"/>
                <a:gd name="connsiteX38" fmla="*/ 560104 w 8598575"/>
                <a:gd name="connsiteY38" fmla="*/ 1446281 h 4495539"/>
                <a:gd name="connsiteX39" fmla="*/ 829000 w 8598575"/>
                <a:gd name="connsiteY39" fmla="*/ 1348535 h 4495539"/>
                <a:gd name="connsiteX40" fmla="*/ 2373533 w 8598575"/>
                <a:gd name="connsiteY40" fmla="*/ 1348535 h 4495539"/>
                <a:gd name="connsiteX41" fmla="*/ 3003999 w 8598575"/>
                <a:gd name="connsiteY41" fmla="*/ 1226448 h 4495539"/>
                <a:gd name="connsiteX42" fmla="*/ 3111633 w 8598575"/>
                <a:gd name="connsiteY42" fmla="*/ 923449 h 4495539"/>
                <a:gd name="connsiteX43" fmla="*/ 2984348 w 8598575"/>
                <a:gd name="connsiteY43" fmla="*/ 693601 h 4495539"/>
                <a:gd name="connsiteX44" fmla="*/ 2676405 w 8598575"/>
                <a:gd name="connsiteY44" fmla="*/ 585967 h 4495539"/>
                <a:gd name="connsiteX45" fmla="*/ 2119217 w 8598575"/>
                <a:gd name="connsiteY45" fmla="*/ 566443 h 4495539"/>
                <a:gd name="connsiteX46" fmla="*/ 1039071 w 8598575"/>
                <a:gd name="connsiteY46" fmla="*/ 571261 h 4495539"/>
                <a:gd name="connsiteX47" fmla="*/ 525747 w 8598575"/>
                <a:gd name="connsiteY47" fmla="*/ 537284 h 4495539"/>
                <a:gd name="connsiteX48" fmla="*/ 251907 w 8598575"/>
                <a:gd name="connsiteY48" fmla="*/ 483404 h 4495539"/>
                <a:gd name="connsiteX49" fmla="*/ 110170 w 8598575"/>
                <a:gd name="connsiteY49" fmla="*/ 0 h 4495539"/>
                <a:gd name="connsiteX50" fmla="*/ 0 w 8598575"/>
                <a:gd name="connsiteY50" fmla="*/ 0 h 4495539"/>
                <a:gd name="connsiteX51" fmla="*/ 0 w 8598575"/>
                <a:gd name="connsiteY51" fmla="*/ 0 h 4495539"/>
                <a:gd name="connsiteX52" fmla="*/ 0 w 8598575"/>
                <a:gd name="connsiteY52" fmla="*/ 0 h 4495539"/>
                <a:gd name="connsiteX0" fmla="*/ 0 w 8598575"/>
                <a:gd name="connsiteY0" fmla="*/ 0 h 4495539"/>
                <a:gd name="connsiteX1" fmla="*/ 31948 w 8598575"/>
                <a:gd name="connsiteY1" fmla="*/ 703363 h 4495539"/>
                <a:gd name="connsiteX2" fmla="*/ 518268 w 8598575"/>
                <a:gd name="connsiteY2" fmla="*/ 967187 h 4495539"/>
                <a:gd name="connsiteX3" fmla="*/ 2808127 w 8598575"/>
                <a:gd name="connsiteY3" fmla="*/ 1128449 h 4495539"/>
                <a:gd name="connsiteX4" fmla="*/ 3237318 w 8598575"/>
                <a:gd name="connsiteY4" fmla="*/ 950241 h 4495539"/>
                <a:gd name="connsiteX5" fmla="*/ 3265161 w 8598575"/>
                <a:gd name="connsiteY5" fmla="*/ 1407106 h 4495539"/>
                <a:gd name="connsiteX6" fmla="*/ 2695802 w 8598575"/>
                <a:gd name="connsiteY6" fmla="*/ 1795680 h 4495539"/>
                <a:gd name="connsiteX7" fmla="*/ 606125 w 8598575"/>
                <a:gd name="connsiteY7" fmla="*/ 1982551 h 4495539"/>
                <a:gd name="connsiteX8" fmla="*/ 51472 w 8598575"/>
                <a:gd name="connsiteY8" fmla="*/ 1872761 h 4495539"/>
                <a:gd name="connsiteX9" fmla="*/ 47922 w 8598575"/>
                <a:gd name="connsiteY9" fmla="*/ 2265011 h 4495539"/>
                <a:gd name="connsiteX10" fmla="*/ 990007 w 8598575"/>
                <a:gd name="connsiteY10" fmla="*/ 2800267 h 4495539"/>
                <a:gd name="connsiteX11" fmla="*/ 6425224 w 8598575"/>
                <a:gd name="connsiteY11" fmla="*/ 2902830 h 4495539"/>
                <a:gd name="connsiteX12" fmla="*/ 6682709 w 8598575"/>
                <a:gd name="connsiteY12" fmla="*/ 2856937 h 4495539"/>
                <a:gd name="connsiteX13" fmla="*/ 6682709 w 8598575"/>
                <a:gd name="connsiteY13" fmla="*/ 2856937 h 4495539"/>
                <a:gd name="connsiteX14" fmla="*/ 6287670 w 8598575"/>
                <a:gd name="connsiteY14" fmla="*/ 3582105 h 4495539"/>
                <a:gd name="connsiteX15" fmla="*/ 5374490 w 8598575"/>
                <a:gd name="connsiteY15" fmla="*/ 3860890 h 4495539"/>
                <a:gd name="connsiteX16" fmla="*/ 4220051 w 8598575"/>
                <a:gd name="connsiteY16" fmla="*/ 3665271 h 4495539"/>
                <a:gd name="connsiteX17" fmla="*/ 3560173 w 8598575"/>
                <a:gd name="connsiteY17" fmla="*/ 3525943 h 4495539"/>
                <a:gd name="connsiteX18" fmla="*/ 3536592 w 8598575"/>
                <a:gd name="connsiteY18" fmla="*/ 3938858 h 4495539"/>
                <a:gd name="connsiteX19" fmla="*/ 4577565 w 8598575"/>
                <a:gd name="connsiteY19" fmla="*/ 4495539 h 4495539"/>
                <a:gd name="connsiteX20" fmla="*/ 8597180 w 8598575"/>
                <a:gd name="connsiteY20" fmla="*/ 4495539 h 4495539"/>
                <a:gd name="connsiteX21" fmla="*/ 8598575 w 8598575"/>
                <a:gd name="connsiteY21" fmla="*/ 3855819 h 4495539"/>
                <a:gd name="connsiteX22" fmla="*/ 5222864 w 8598575"/>
                <a:gd name="connsiteY22" fmla="*/ 3904755 h 4495539"/>
                <a:gd name="connsiteX23" fmla="*/ 4269622 w 8598575"/>
                <a:gd name="connsiteY23" fmla="*/ 3870651 h 4495539"/>
                <a:gd name="connsiteX24" fmla="*/ 4157297 w 8598575"/>
                <a:gd name="connsiteY24" fmla="*/ 3362273 h 4495539"/>
                <a:gd name="connsiteX25" fmla="*/ 4440645 w 8598575"/>
                <a:gd name="connsiteY25" fmla="*/ 3161837 h 4495539"/>
                <a:gd name="connsiteX26" fmla="*/ 5208030 w 8598575"/>
                <a:gd name="connsiteY26" fmla="*/ 3122663 h 4495539"/>
                <a:gd name="connsiteX27" fmla="*/ 5863091 w 8598575"/>
                <a:gd name="connsiteY27" fmla="*/ 3073727 h 4495539"/>
                <a:gd name="connsiteX28" fmla="*/ 6083051 w 8598575"/>
                <a:gd name="connsiteY28" fmla="*/ 2946568 h 4495539"/>
                <a:gd name="connsiteX29" fmla="*/ 6224788 w 8598575"/>
                <a:gd name="connsiteY29" fmla="*/ 2824608 h 4495539"/>
                <a:gd name="connsiteX30" fmla="*/ 6146566 w 8598575"/>
                <a:gd name="connsiteY30" fmla="*/ 2594887 h 4495539"/>
                <a:gd name="connsiteX31" fmla="*/ 5863218 w 8598575"/>
                <a:gd name="connsiteY31" fmla="*/ 2316230 h 4495539"/>
                <a:gd name="connsiteX32" fmla="*/ 5242514 w 8598575"/>
                <a:gd name="connsiteY32" fmla="*/ 2286944 h 4495539"/>
                <a:gd name="connsiteX33" fmla="*/ 3932646 w 8598575"/>
                <a:gd name="connsiteY33" fmla="*/ 2247770 h 4495539"/>
                <a:gd name="connsiteX34" fmla="*/ 2872023 w 8598575"/>
                <a:gd name="connsiteY34" fmla="*/ 2247770 h 4495539"/>
                <a:gd name="connsiteX35" fmla="*/ 1478989 w 8598575"/>
                <a:gd name="connsiteY35" fmla="*/ 2306468 h 4495539"/>
                <a:gd name="connsiteX36" fmla="*/ 569866 w 8598575"/>
                <a:gd name="connsiteY36" fmla="*/ 2154968 h 4495539"/>
                <a:gd name="connsiteX37" fmla="*/ 364486 w 8598575"/>
                <a:gd name="connsiteY37" fmla="*/ 1705287 h 4495539"/>
                <a:gd name="connsiteX38" fmla="*/ 560104 w 8598575"/>
                <a:gd name="connsiteY38" fmla="*/ 1446281 h 4495539"/>
                <a:gd name="connsiteX39" fmla="*/ 829000 w 8598575"/>
                <a:gd name="connsiteY39" fmla="*/ 1348535 h 4495539"/>
                <a:gd name="connsiteX40" fmla="*/ 2373533 w 8598575"/>
                <a:gd name="connsiteY40" fmla="*/ 1348535 h 4495539"/>
                <a:gd name="connsiteX41" fmla="*/ 3003999 w 8598575"/>
                <a:gd name="connsiteY41" fmla="*/ 1226448 h 4495539"/>
                <a:gd name="connsiteX42" fmla="*/ 3111633 w 8598575"/>
                <a:gd name="connsiteY42" fmla="*/ 923449 h 4495539"/>
                <a:gd name="connsiteX43" fmla="*/ 2984348 w 8598575"/>
                <a:gd name="connsiteY43" fmla="*/ 693601 h 4495539"/>
                <a:gd name="connsiteX44" fmla="*/ 2676405 w 8598575"/>
                <a:gd name="connsiteY44" fmla="*/ 585967 h 4495539"/>
                <a:gd name="connsiteX45" fmla="*/ 2119217 w 8598575"/>
                <a:gd name="connsiteY45" fmla="*/ 566443 h 4495539"/>
                <a:gd name="connsiteX46" fmla="*/ 1039071 w 8598575"/>
                <a:gd name="connsiteY46" fmla="*/ 571261 h 4495539"/>
                <a:gd name="connsiteX47" fmla="*/ 525747 w 8598575"/>
                <a:gd name="connsiteY47" fmla="*/ 537284 h 4495539"/>
                <a:gd name="connsiteX48" fmla="*/ 251907 w 8598575"/>
                <a:gd name="connsiteY48" fmla="*/ 483404 h 4495539"/>
                <a:gd name="connsiteX49" fmla="*/ 110170 w 8598575"/>
                <a:gd name="connsiteY49" fmla="*/ 0 h 4495539"/>
                <a:gd name="connsiteX50" fmla="*/ 0 w 8598575"/>
                <a:gd name="connsiteY50" fmla="*/ 0 h 4495539"/>
                <a:gd name="connsiteX51" fmla="*/ 0 w 8598575"/>
                <a:gd name="connsiteY51" fmla="*/ 0 h 4495539"/>
                <a:gd name="connsiteX52" fmla="*/ 0 w 8598575"/>
                <a:gd name="connsiteY52" fmla="*/ 0 h 4495539"/>
                <a:gd name="connsiteX0" fmla="*/ 0 w 8598575"/>
                <a:gd name="connsiteY0" fmla="*/ 0 h 4495539"/>
                <a:gd name="connsiteX1" fmla="*/ 31948 w 8598575"/>
                <a:gd name="connsiteY1" fmla="*/ 703363 h 4495539"/>
                <a:gd name="connsiteX2" fmla="*/ 518268 w 8598575"/>
                <a:gd name="connsiteY2" fmla="*/ 967187 h 4495539"/>
                <a:gd name="connsiteX3" fmla="*/ 2808127 w 8598575"/>
                <a:gd name="connsiteY3" fmla="*/ 1128449 h 4495539"/>
                <a:gd name="connsiteX4" fmla="*/ 3237318 w 8598575"/>
                <a:gd name="connsiteY4" fmla="*/ 950241 h 4495539"/>
                <a:gd name="connsiteX5" fmla="*/ 3265161 w 8598575"/>
                <a:gd name="connsiteY5" fmla="*/ 1407106 h 4495539"/>
                <a:gd name="connsiteX6" fmla="*/ 2695802 w 8598575"/>
                <a:gd name="connsiteY6" fmla="*/ 1795680 h 4495539"/>
                <a:gd name="connsiteX7" fmla="*/ 606125 w 8598575"/>
                <a:gd name="connsiteY7" fmla="*/ 1982551 h 4495539"/>
                <a:gd name="connsiteX8" fmla="*/ 51472 w 8598575"/>
                <a:gd name="connsiteY8" fmla="*/ 1872761 h 4495539"/>
                <a:gd name="connsiteX9" fmla="*/ 47922 w 8598575"/>
                <a:gd name="connsiteY9" fmla="*/ 2265011 h 4495539"/>
                <a:gd name="connsiteX10" fmla="*/ 990007 w 8598575"/>
                <a:gd name="connsiteY10" fmla="*/ 2800267 h 4495539"/>
                <a:gd name="connsiteX11" fmla="*/ 6425224 w 8598575"/>
                <a:gd name="connsiteY11" fmla="*/ 2902830 h 4495539"/>
                <a:gd name="connsiteX12" fmla="*/ 6682709 w 8598575"/>
                <a:gd name="connsiteY12" fmla="*/ 2856937 h 4495539"/>
                <a:gd name="connsiteX13" fmla="*/ 6682709 w 8598575"/>
                <a:gd name="connsiteY13" fmla="*/ 2856937 h 4495539"/>
                <a:gd name="connsiteX14" fmla="*/ 6287670 w 8598575"/>
                <a:gd name="connsiteY14" fmla="*/ 3582105 h 4495539"/>
                <a:gd name="connsiteX15" fmla="*/ 5374490 w 8598575"/>
                <a:gd name="connsiteY15" fmla="*/ 3860890 h 4495539"/>
                <a:gd name="connsiteX16" fmla="*/ 4220051 w 8598575"/>
                <a:gd name="connsiteY16" fmla="*/ 3665271 h 4495539"/>
                <a:gd name="connsiteX17" fmla="*/ 3560173 w 8598575"/>
                <a:gd name="connsiteY17" fmla="*/ 3525943 h 4495539"/>
                <a:gd name="connsiteX18" fmla="*/ 3536592 w 8598575"/>
                <a:gd name="connsiteY18" fmla="*/ 3938858 h 4495539"/>
                <a:gd name="connsiteX19" fmla="*/ 4577565 w 8598575"/>
                <a:gd name="connsiteY19" fmla="*/ 4495539 h 4495539"/>
                <a:gd name="connsiteX20" fmla="*/ 8597180 w 8598575"/>
                <a:gd name="connsiteY20" fmla="*/ 4495539 h 4495539"/>
                <a:gd name="connsiteX21" fmla="*/ 8598575 w 8598575"/>
                <a:gd name="connsiteY21" fmla="*/ 3855819 h 4495539"/>
                <a:gd name="connsiteX22" fmla="*/ 5222864 w 8598575"/>
                <a:gd name="connsiteY22" fmla="*/ 3904755 h 4495539"/>
                <a:gd name="connsiteX23" fmla="*/ 4269622 w 8598575"/>
                <a:gd name="connsiteY23" fmla="*/ 3870651 h 4495539"/>
                <a:gd name="connsiteX24" fmla="*/ 4157297 w 8598575"/>
                <a:gd name="connsiteY24" fmla="*/ 3362273 h 4495539"/>
                <a:gd name="connsiteX25" fmla="*/ 4440645 w 8598575"/>
                <a:gd name="connsiteY25" fmla="*/ 3161837 h 4495539"/>
                <a:gd name="connsiteX26" fmla="*/ 5208030 w 8598575"/>
                <a:gd name="connsiteY26" fmla="*/ 3122663 h 4495539"/>
                <a:gd name="connsiteX27" fmla="*/ 5863091 w 8598575"/>
                <a:gd name="connsiteY27" fmla="*/ 3073727 h 4495539"/>
                <a:gd name="connsiteX28" fmla="*/ 6083051 w 8598575"/>
                <a:gd name="connsiteY28" fmla="*/ 2946568 h 4495539"/>
                <a:gd name="connsiteX29" fmla="*/ 6224788 w 8598575"/>
                <a:gd name="connsiteY29" fmla="*/ 2824608 h 4495539"/>
                <a:gd name="connsiteX30" fmla="*/ 6146566 w 8598575"/>
                <a:gd name="connsiteY30" fmla="*/ 2594887 h 4495539"/>
                <a:gd name="connsiteX31" fmla="*/ 5863218 w 8598575"/>
                <a:gd name="connsiteY31" fmla="*/ 2316230 h 4495539"/>
                <a:gd name="connsiteX32" fmla="*/ 5242514 w 8598575"/>
                <a:gd name="connsiteY32" fmla="*/ 2286944 h 4495539"/>
                <a:gd name="connsiteX33" fmla="*/ 3932646 w 8598575"/>
                <a:gd name="connsiteY33" fmla="*/ 2247770 h 4495539"/>
                <a:gd name="connsiteX34" fmla="*/ 2872023 w 8598575"/>
                <a:gd name="connsiteY34" fmla="*/ 2247770 h 4495539"/>
                <a:gd name="connsiteX35" fmla="*/ 1478989 w 8598575"/>
                <a:gd name="connsiteY35" fmla="*/ 2306468 h 4495539"/>
                <a:gd name="connsiteX36" fmla="*/ 569866 w 8598575"/>
                <a:gd name="connsiteY36" fmla="*/ 2154968 h 4495539"/>
                <a:gd name="connsiteX37" fmla="*/ 364486 w 8598575"/>
                <a:gd name="connsiteY37" fmla="*/ 1705287 h 4495539"/>
                <a:gd name="connsiteX38" fmla="*/ 560104 w 8598575"/>
                <a:gd name="connsiteY38" fmla="*/ 1446281 h 4495539"/>
                <a:gd name="connsiteX39" fmla="*/ 829000 w 8598575"/>
                <a:gd name="connsiteY39" fmla="*/ 1348535 h 4495539"/>
                <a:gd name="connsiteX40" fmla="*/ 2373533 w 8598575"/>
                <a:gd name="connsiteY40" fmla="*/ 1348535 h 4495539"/>
                <a:gd name="connsiteX41" fmla="*/ 3003999 w 8598575"/>
                <a:gd name="connsiteY41" fmla="*/ 1226448 h 4495539"/>
                <a:gd name="connsiteX42" fmla="*/ 3111633 w 8598575"/>
                <a:gd name="connsiteY42" fmla="*/ 923449 h 4495539"/>
                <a:gd name="connsiteX43" fmla="*/ 2984348 w 8598575"/>
                <a:gd name="connsiteY43" fmla="*/ 693601 h 4495539"/>
                <a:gd name="connsiteX44" fmla="*/ 2676405 w 8598575"/>
                <a:gd name="connsiteY44" fmla="*/ 585967 h 4495539"/>
                <a:gd name="connsiteX45" fmla="*/ 2119217 w 8598575"/>
                <a:gd name="connsiteY45" fmla="*/ 566443 h 4495539"/>
                <a:gd name="connsiteX46" fmla="*/ 1039071 w 8598575"/>
                <a:gd name="connsiteY46" fmla="*/ 571261 h 4495539"/>
                <a:gd name="connsiteX47" fmla="*/ 525747 w 8598575"/>
                <a:gd name="connsiteY47" fmla="*/ 537284 h 4495539"/>
                <a:gd name="connsiteX48" fmla="*/ 251907 w 8598575"/>
                <a:gd name="connsiteY48" fmla="*/ 483404 h 4495539"/>
                <a:gd name="connsiteX49" fmla="*/ 110170 w 8598575"/>
                <a:gd name="connsiteY49" fmla="*/ 0 h 4495539"/>
                <a:gd name="connsiteX50" fmla="*/ 0 w 8598575"/>
                <a:gd name="connsiteY50" fmla="*/ 0 h 4495539"/>
                <a:gd name="connsiteX51" fmla="*/ 0 w 8598575"/>
                <a:gd name="connsiteY51" fmla="*/ 0 h 4495539"/>
                <a:gd name="connsiteX52" fmla="*/ 0 w 8598575"/>
                <a:gd name="connsiteY52" fmla="*/ 0 h 44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598575" h="4495539">
                  <a:moveTo>
                    <a:pt x="0" y="0"/>
                  </a:moveTo>
                  <a:lnTo>
                    <a:pt x="31948" y="703363"/>
                  </a:lnTo>
                  <a:cubicBezTo>
                    <a:pt x="31948" y="703363"/>
                    <a:pt x="39301" y="933084"/>
                    <a:pt x="518268" y="967187"/>
                  </a:cubicBezTo>
                  <a:cubicBezTo>
                    <a:pt x="997234" y="1001291"/>
                    <a:pt x="2707846" y="901136"/>
                    <a:pt x="2808127" y="1128449"/>
                  </a:cubicBezTo>
                  <a:lnTo>
                    <a:pt x="3237318" y="950241"/>
                  </a:lnTo>
                  <a:cubicBezTo>
                    <a:pt x="3303993" y="1133425"/>
                    <a:pt x="3265161" y="1290597"/>
                    <a:pt x="3265161" y="1407106"/>
                  </a:cubicBezTo>
                  <a:cubicBezTo>
                    <a:pt x="3265161" y="1407106"/>
                    <a:pt x="3157527" y="1754224"/>
                    <a:pt x="2695802" y="1795680"/>
                  </a:cubicBezTo>
                  <a:cubicBezTo>
                    <a:pt x="2233951" y="1837136"/>
                    <a:pt x="798320" y="1706682"/>
                    <a:pt x="606125" y="1982551"/>
                  </a:cubicBezTo>
                  <a:lnTo>
                    <a:pt x="51472" y="1872761"/>
                  </a:lnTo>
                  <a:cubicBezTo>
                    <a:pt x="50289" y="2003511"/>
                    <a:pt x="49105" y="2134261"/>
                    <a:pt x="47922" y="2265011"/>
                  </a:cubicBezTo>
                  <a:cubicBezTo>
                    <a:pt x="47922" y="2265011"/>
                    <a:pt x="194604" y="2730666"/>
                    <a:pt x="990007" y="2800267"/>
                  </a:cubicBezTo>
                  <a:cubicBezTo>
                    <a:pt x="1785411" y="2869868"/>
                    <a:pt x="6425224" y="2902830"/>
                    <a:pt x="6425224" y="2902830"/>
                  </a:cubicBezTo>
                  <a:lnTo>
                    <a:pt x="6682709" y="2856937"/>
                  </a:lnTo>
                  <a:lnTo>
                    <a:pt x="6682709" y="2856937"/>
                  </a:lnTo>
                  <a:cubicBezTo>
                    <a:pt x="6682709" y="3150047"/>
                    <a:pt x="6533746" y="3422746"/>
                    <a:pt x="6287670" y="3582105"/>
                  </a:cubicBezTo>
                  <a:cubicBezTo>
                    <a:pt x="6026381" y="3751354"/>
                    <a:pt x="5677362" y="3917813"/>
                    <a:pt x="5374490" y="3860890"/>
                  </a:cubicBezTo>
                  <a:cubicBezTo>
                    <a:pt x="4802722" y="3753255"/>
                    <a:pt x="4220051" y="3665271"/>
                    <a:pt x="4220051" y="3665271"/>
                  </a:cubicBezTo>
                  <a:lnTo>
                    <a:pt x="3560173" y="3525943"/>
                  </a:lnTo>
                  <a:lnTo>
                    <a:pt x="3536592" y="3938858"/>
                  </a:lnTo>
                  <a:cubicBezTo>
                    <a:pt x="3536592" y="3938858"/>
                    <a:pt x="3580458" y="4372565"/>
                    <a:pt x="4577565" y="4495539"/>
                  </a:cubicBezTo>
                  <a:lnTo>
                    <a:pt x="8597180" y="4495539"/>
                  </a:lnTo>
                  <a:lnTo>
                    <a:pt x="8598575" y="3855819"/>
                  </a:lnTo>
                  <a:lnTo>
                    <a:pt x="5222864" y="3904755"/>
                  </a:lnTo>
                  <a:lnTo>
                    <a:pt x="4269622" y="3870651"/>
                  </a:lnTo>
                  <a:lnTo>
                    <a:pt x="4157297" y="3362273"/>
                  </a:lnTo>
                  <a:lnTo>
                    <a:pt x="4440645" y="3161837"/>
                  </a:lnTo>
                  <a:lnTo>
                    <a:pt x="5208030" y="3122663"/>
                  </a:lnTo>
                  <a:lnTo>
                    <a:pt x="5863091" y="3073727"/>
                  </a:lnTo>
                  <a:lnTo>
                    <a:pt x="6083051" y="2946568"/>
                  </a:lnTo>
                  <a:lnTo>
                    <a:pt x="6224788" y="2824608"/>
                  </a:lnTo>
                  <a:lnTo>
                    <a:pt x="6146566" y="2594887"/>
                  </a:lnTo>
                  <a:lnTo>
                    <a:pt x="5863218" y="2316230"/>
                  </a:lnTo>
                  <a:lnTo>
                    <a:pt x="5242514" y="2286944"/>
                  </a:lnTo>
                  <a:lnTo>
                    <a:pt x="3932646" y="2247770"/>
                  </a:lnTo>
                  <a:lnTo>
                    <a:pt x="2872023" y="2247770"/>
                  </a:lnTo>
                  <a:lnTo>
                    <a:pt x="1478989" y="2306468"/>
                  </a:lnTo>
                  <a:lnTo>
                    <a:pt x="569866" y="2154968"/>
                  </a:lnTo>
                  <a:lnTo>
                    <a:pt x="364486" y="1705287"/>
                  </a:lnTo>
                  <a:lnTo>
                    <a:pt x="560104" y="1446281"/>
                  </a:lnTo>
                  <a:lnTo>
                    <a:pt x="829000" y="1348535"/>
                  </a:lnTo>
                  <a:lnTo>
                    <a:pt x="2373533" y="1348535"/>
                  </a:lnTo>
                  <a:lnTo>
                    <a:pt x="3003999" y="1226448"/>
                  </a:lnTo>
                  <a:lnTo>
                    <a:pt x="3111633" y="923449"/>
                  </a:lnTo>
                  <a:lnTo>
                    <a:pt x="2984348" y="693601"/>
                  </a:lnTo>
                  <a:lnTo>
                    <a:pt x="2676405" y="585967"/>
                  </a:lnTo>
                  <a:lnTo>
                    <a:pt x="2119217" y="566443"/>
                  </a:lnTo>
                  <a:lnTo>
                    <a:pt x="1039071" y="571261"/>
                  </a:lnTo>
                  <a:lnTo>
                    <a:pt x="525747" y="537284"/>
                  </a:lnTo>
                  <a:lnTo>
                    <a:pt x="251907" y="483404"/>
                  </a:lnTo>
                  <a:lnTo>
                    <a:pt x="110170" y="0"/>
                  </a:lnTo>
                  <a:lnTo>
                    <a:pt x="0" y="0"/>
                  </a:lnTo>
                  <a:lnTo>
                    <a:pt x="0" y="0"/>
                  </a:lnTo>
                  <a:lnTo>
                    <a:pt x="0" y="0"/>
                  </a:lnTo>
                  <a:close/>
                </a:path>
              </a:pathLst>
            </a:custGeom>
            <a:solidFill>
              <a:schemeClr val="bg1">
                <a:lumMod val="85000"/>
              </a:schemeClr>
            </a:solidFill>
            <a:ln w="12672" cap="flat">
              <a:noFill/>
              <a:prstDash val="solid"/>
              <a:miter/>
            </a:ln>
          </p:spPr>
          <p:txBody>
            <a:bodyPr rtlCol="0" anchor="ctr"/>
            <a:lstStyle/>
            <a:p>
              <a:endParaRPr lang="en-IN" sz="2592" dirty="0"/>
            </a:p>
          </p:txBody>
        </p:sp>
        <p:sp>
          <p:nvSpPr>
            <p:cNvPr id="7" name="Freeform: Shape 6">
              <a:extLst>
                <a:ext uri="{FF2B5EF4-FFF2-40B4-BE49-F238E27FC236}">
                  <a16:creationId xmlns:a16="http://schemas.microsoft.com/office/drawing/2014/main" id="{FA8084B8-62AA-4677-B693-7D8A4A98A815}"/>
                </a:ext>
              </a:extLst>
            </p:cNvPr>
            <p:cNvSpPr/>
            <p:nvPr/>
          </p:nvSpPr>
          <p:spPr>
            <a:xfrm flipH="1">
              <a:off x="1722028" y="681933"/>
              <a:ext cx="8773323" cy="4697381"/>
            </a:xfrm>
            <a:custGeom>
              <a:avLst/>
              <a:gdLst>
                <a:gd name="connsiteX0" fmla="*/ 4919642 w 8958872"/>
                <a:gd name="connsiteY0" fmla="*/ 4334880 h 4796727"/>
                <a:gd name="connsiteX1" fmla="*/ 4808569 w 8958872"/>
                <a:gd name="connsiteY1" fmla="*/ 4326304 h 4796727"/>
                <a:gd name="connsiteX2" fmla="*/ 4632977 w 8958872"/>
                <a:gd name="connsiteY2" fmla="*/ 4197060 h 4796727"/>
                <a:gd name="connsiteX3" fmla="*/ 4720773 w 8958872"/>
                <a:gd name="connsiteY3" fmla="*/ 4029227 h 4796727"/>
                <a:gd name="connsiteX4" fmla="*/ 4914741 w 8958872"/>
                <a:gd name="connsiteY4" fmla="*/ 3980224 h 4796727"/>
                <a:gd name="connsiteX5" fmla="*/ 6553057 w 8958872"/>
                <a:gd name="connsiteY5" fmla="*/ 3889570 h 4796727"/>
                <a:gd name="connsiteX6" fmla="*/ 6882393 w 8958872"/>
                <a:gd name="connsiteY6" fmla="*/ 3699481 h 4796727"/>
                <a:gd name="connsiteX7" fmla="*/ 7012046 w 8958872"/>
                <a:gd name="connsiteY7" fmla="*/ 3351972 h 4796727"/>
                <a:gd name="connsiteX8" fmla="*/ 6818282 w 8958872"/>
                <a:gd name="connsiteY8" fmla="*/ 3045911 h 4796727"/>
                <a:gd name="connsiteX9" fmla="*/ 5671625 w 8958872"/>
                <a:gd name="connsiteY9" fmla="*/ 2787219 h 4796727"/>
                <a:gd name="connsiteX10" fmla="*/ 3386682 w 8958872"/>
                <a:gd name="connsiteY10" fmla="*/ 2796407 h 4796727"/>
                <a:gd name="connsiteX11" fmla="*/ 2244312 w 8958872"/>
                <a:gd name="connsiteY11" fmla="*/ 2796815 h 4796727"/>
                <a:gd name="connsiteX12" fmla="*/ 1139511 w 8958872"/>
                <a:gd name="connsiteY12" fmla="*/ 2766393 h 4796727"/>
                <a:gd name="connsiteX13" fmla="*/ 853255 w 8958872"/>
                <a:gd name="connsiteY13" fmla="*/ 2671450 h 4796727"/>
                <a:gd name="connsiteX14" fmla="*/ 711148 w 8958872"/>
                <a:gd name="connsiteY14" fmla="*/ 2418475 h 4796727"/>
                <a:gd name="connsiteX15" fmla="*/ 832633 w 8958872"/>
                <a:gd name="connsiteY15" fmla="*/ 2208582 h 4796727"/>
                <a:gd name="connsiteX16" fmla="*/ 1445164 w 8958872"/>
                <a:gd name="connsiteY16" fmla="*/ 2069945 h 4796727"/>
                <a:gd name="connsiteX17" fmla="*/ 2514642 w 8958872"/>
                <a:gd name="connsiteY17" fmla="*/ 2076479 h 4796727"/>
                <a:gd name="connsiteX18" fmla="*/ 3354013 w 8958872"/>
                <a:gd name="connsiteY18" fmla="*/ 1869444 h 4796727"/>
                <a:gd name="connsiteX19" fmla="*/ 3486728 w 8958872"/>
                <a:gd name="connsiteY19" fmla="*/ 1637295 h 4796727"/>
                <a:gd name="connsiteX20" fmla="*/ 3378515 w 8958872"/>
                <a:gd name="connsiteY20" fmla="*/ 1344301 h 4796727"/>
                <a:gd name="connsiteX21" fmla="*/ 3105530 w 8958872"/>
                <a:gd name="connsiteY21" fmla="*/ 1176876 h 4796727"/>
                <a:gd name="connsiteX22" fmla="*/ 1973982 w 8958872"/>
                <a:gd name="connsiteY22" fmla="*/ 1075400 h 4796727"/>
                <a:gd name="connsiteX23" fmla="*/ 844271 w 8958872"/>
                <a:gd name="connsiteY23" fmla="*/ 1095613 h 4796727"/>
                <a:gd name="connsiteX24" fmla="*/ 565162 w 8958872"/>
                <a:gd name="connsiteY24" fmla="*/ 1045386 h 4796727"/>
                <a:gd name="connsiteX25" fmla="*/ 400391 w 8958872"/>
                <a:gd name="connsiteY25" fmla="*/ 639278 h 4796727"/>
                <a:gd name="connsiteX26" fmla="*/ 384873 w 8958872"/>
                <a:gd name="connsiteY26" fmla="*/ 489208 h 4796727"/>
                <a:gd name="connsiteX27" fmla="*/ 380790 w 8958872"/>
                <a:gd name="connsiteY27" fmla="*/ 458377 h 4796727"/>
                <a:gd name="connsiteX28" fmla="*/ 527593 w 8958872"/>
                <a:gd name="connsiteY28" fmla="*/ 460215 h 4796727"/>
                <a:gd name="connsiteX29" fmla="*/ 398553 w 8958872"/>
                <a:gd name="connsiteY29" fmla="*/ 230107 h 4796727"/>
                <a:gd name="connsiteX30" fmla="*/ 269513 w 8958872"/>
                <a:gd name="connsiteY30" fmla="*/ 0 h 4796727"/>
                <a:gd name="connsiteX31" fmla="*/ 134757 w 8958872"/>
                <a:gd name="connsiteY31" fmla="*/ 226841 h 4796727"/>
                <a:gd name="connsiteX32" fmla="*/ 0 w 8958872"/>
                <a:gd name="connsiteY32" fmla="*/ 453477 h 4796727"/>
                <a:gd name="connsiteX33" fmla="*/ 162729 w 8958872"/>
                <a:gd name="connsiteY33" fmla="*/ 455519 h 4796727"/>
                <a:gd name="connsiteX34" fmla="*/ 404270 w 8958872"/>
                <a:gd name="connsiteY34" fmla="*/ 1145432 h 4796727"/>
                <a:gd name="connsiteX35" fmla="*/ 718498 w 8958872"/>
                <a:gd name="connsiteY35" fmla="*/ 1203010 h 4796727"/>
                <a:gd name="connsiteX36" fmla="*/ 2728620 w 8958872"/>
                <a:gd name="connsiteY36" fmla="*/ 1244458 h 4796727"/>
                <a:gd name="connsiteX37" fmla="*/ 3173725 w 8958872"/>
                <a:gd name="connsiteY37" fmla="*/ 1587475 h 4796727"/>
                <a:gd name="connsiteX38" fmla="*/ 3153308 w 8958872"/>
                <a:gd name="connsiteY38" fmla="*/ 1546640 h 4796727"/>
                <a:gd name="connsiteX39" fmla="*/ 2810290 w 8958872"/>
                <a:gd name="connsiteY39" fmla="*/ 1848822 h 4796727"/>
                <a:gd name="connsiteX40" fmla="*/ 1088671 w 8958872"/>
                <a:gd name="connsiteY40" fmla="*/ 1848822 h 4796727"/>
                <a:gd name="connsiteX41" fmla="*/ 215202 w 8958872"/>
                <a:gd name="connsiteY41" fmla="*/ 2497696 h 4796727"/>
                <a:gd name="connsiteX42" fmla="*/ 1266101 w 8958872"/>
                <a:gd name="connsiteY42" fmla="*/ 3078988 h 4796727"/>
                <a:gd name="connsiteX43" fmla="*/ 5528497 w 8958872"/>
                <a:gd name="connsiteY43" fmla="*/ 3094913 h 4796727"/>
                <a:gd name="connsiteX44" fmla="*/ 6305390 w 8958872"/>
                <a:gd name="connsiteY44" fmla="*/ 3435889 h 4796727"/>
                <a:gd name="connsiteX45" fmla="*/ 5976053 w 8958872"/>
                <a:gd name="connsiteY45" fmla="*/ 3581467 h 4796727"/>
                <a:gd name="connsiteX46" fmla="*/ 4697905 w 8958872"/>
                <a:gd name="connsiteY46" fmla="*/ 3581467 h 4796727"/>
                <a:gd name="connsiteX47" fmla="*/ 3804428 w 8958872"/>
                <a:gd name="connsiteY47" fmla="*/ 4189097 h 4796727"/>
                <a:gd name="connsiteX48" fmla="*/ 4697905 w 8958872"/>
                <a:gd name="connsiteY48" fmla="*/ 4796728 h 4796727"/>
                <a:gd name="connsiteX49" fmla="*/ 6665558 w 8958872"/>
                <a:gd name="connsiteY49" fmla="*/ 4796728 h 4796727"/>
                <a:gd name="connsiteX50" fmla="*/ 8957239 w 8958872"/>
                <a:gd name="connsiteY50" fmla="*/ 4796728 h 4796727"/>
                <a:gd name="connsiteX51" fmla="*/ 8958872 w 8958872"/>
                <a:gd name="connsiteY51" fmla="*/ 4316708 h 4796727"/>
                <a:gd name="connsiteX52" fmla="*/ 4919642 w 8958872"/>
                <a:gd name="connsiteY52" fmla="*/ 4334880 h 4796727"/>
                <a:gd name="connsiteX0" fmla="*/ 4919642 w 8958872"/>
                <a:gd name="connsiteY0" fmla="*/ 4334880 h 4796728"/>
                <a:gd name="connsiteX1" fmla="*/ 4808569 w 8958872"/>
                <a:gd name="connsiteY1" fmla="*/ 4326304 h 4796728"/>
                <a:gd name="connsiteX2" fmla="*/ 4632977 w 8958872"/>
                <a:gd name="connsiteY2" fmla="*/ 4197060 h 4796728"/>
                <a:gd name="connsiteX3" fmla="*/ 4720773 w 8958872"/>
                <a:gd name="connsiteY3" fmla="*/ 4029227 h 4796728"/>
                <a:gd name="connsiteX4" fmla="*/ 4914741 w 8958872"/>
                <a:gd name="connsiteY4" fmla="*/ 3980224 h 4796728"/>
                <a:gd name="connsiteX5" fmla="*/ 6553057 w 8958872"/>
                <a:gd name="connsiteY5" fmla="*/ 3889570 h 4796728"/>
                <a:gd name="connsiteX6" fmla="*/ 6882393 w 8958872"/>
                <a:gd name="connsiteY6" fmla="*/ 3699481 h 4796728"/>
                <a:gd name="connsiteX7" fmla="*/ 7012046 w 8958872"/>
                <a:gd name="connsiteY7" fmla="*/ 3351972 h 4796728"/>
                <a:gd name="connsiteX8" fmla="*/ 6818282 w 8958872"/>
                <a:gd name="connsiteY8" fmla="*/ 3045911 h 4796728"/>
                <a:gd name="connsiteX9" fmla="*/ 5671625 w 8958872"/>
                <a:gd name="connsiteY9" fmla="*/ 2787219 h 4796728"/>
                <a:gd name="connsiteX10" fmla="*/ 3386682 w 8958872"/>
                <a:gd name="connsiteY10" fmla="*/ 2796407 h 4796728"/>
                <a:gd name="connsiteX11" fmla="*/ 2244312 w 8958872"/>
                <a:gd name="connsiteY11" fmla="*/ 2796815 h 4796728"/>
                <a:gd name="connsiteX12" fmla="*/ 1139511 w 8958872"/>
                <a:gd name="connsiteY12" fmla="*/ 2766393 h 4796728"/>
                <a:gd name="connsiteX13" fmla="*/ 853255 w 8958872"/>
                <a:gd name="connsiteY13" fmla="*/ 2671450 h 4796728"/>
                <a:gd name="connsiteX14" fmla="*/ 711148 w 8958872"/>
                <a:gd name="connsiteY14" fmla="*/ 2418475 h 4796728"/>
                <a:gd name="connsiteX15" fmla="*/ 832633 w 8958872"/>
                <a:gd name="connsiteY15" fmla="*/ 2208582 h 4796728"/>
                <a:gd name="connsiteX16" fmla="*/ 1445164 w 8958872"/>
                <a:gd name="connsiteY16" fmla="*/ 2069945 h 4796728"/>
                <a:gd name="connsiteX17" fmla="*/ 2514642 w 8958872"/>
                <a:gd name="connsiteY17" fmla="*/ 2076479 h 4796728"/>
                <a:gd name="connsiteX18" fmla="*/ 3354013 w 8958872"/>
                <a:gd name="connsiteY18" fmla="*/ 1869444 h 4796728"/>
                <a:gd name="connsiteX19" fmla="*/ 3486728 w 8958872"/>
                <a:gd name="connsiteY19" fmla="*/ 1637295 h 4796728"/>
                <a:gd name="connsiteX20" fmla="*/ 3378515 w 8958872"/>
                <a:gd name="connsiteY20" fmla="*/ 1344301 h 4796728"/>
                <a:gd name="connsiteX21" fmla="*/ 3105530 w 8958872"/>
                <a:gd name="connsiteY21" fmla="*/ 1176876 h 4796728"/>
                <a:gd name="connsiteX22" fmla="*/ 1973982 w 8958872"/>
                <a:gd name="connsiteY22" fmla="*/ 1075400 h 4796728"/>
                <a:gd name="connsiteX23" fmla="*/ 844271 w 8958872"/>
                <a:gd name="connsiteY23" fmla="*/ 1095613 h 4796728"/>
                <a:gd name="connsiteX24" fmla="*/ 565162 w 8958872"/>
                <a:gd name="connsiteY24" fmla="*/ 1045386 h 4796728"/>
                <a:gd name="connsiteX25" fmla="*/ 400391 w 8958872"/>
                <a:gd name="connsiteY25" fmla="*/ 639278 h 4796728"/>
                <a:gd name="connsiteX26" fmla="*/ 384873 w 8958872"/>
                <a:gd name="connsiteY26" fmla="*/ 489208 h 4796728"/>
                <a:gd name="connsiteX27" fmla="*/ 380790 w 8958872"/>
                <a:gd name="connsiteY27" fmla="*/ 458377 h 4796728"/>
                <a:gd name="connsiteX28" fmla="*/ 527593 w 8958872"/>
                <a:gd name="connsiteY28" fmla="*/ 460215 h 4796728"/>
                <a:gd name="connsiteX29" fmla="*/ 398553 w 8958872"/>
                <a:gd name="connsiteY29" fmla="*/ 230107 h 4796728"/>
                <a:gd name="connsiteX30" fmla="*/ 269513 w 8958872"/>
                <a:gd name="connsiteY30" fmla="*/ 0 h 4796728"/>
                <a:gd name="connsiteX31" fmla="*/ 134757 w 8958872"/>
                <a:gd name="connsiteY31" fmla="*/ 226841 h 4796728"/>
                <a:gd name="connsiteX32" fmla="*/ 0 w 8958872"/>
                <a:gd name="connsiteY32" fmla="*/ 453477 h 4796728"/>
                <a:gd name="connsiteX33" fmla="*/ 162729 w 8958872"/>
                <a:gd name="connsiteY33" fmla="*/ 455519 h 4796728"/>
                <a:gd name="connsiteX34" fmla="*/ 404270 w 8958872"/>
                <a:gd name="connsiteY34" fmla="*/ 1145432 h 4796728"/>
                <a:gd name="connsiteX35" fmla="*/ 718498 w 8958872"/>
                <a:gd name="connsiteY35" fmla="*/ 1203010 h 4796728"/>
                <a:gd name="connsiteX36" fmla="*/ 2728620 w 8958872"/>
                <a:gd name="connsiteY36" fmla="*/ 1244458 h 4796728"/>
                <a:gd name="connsiteX37" fmla="*/ 3153308 w 8958872"/>
                <a:gd name="connsiteY37" fmla="*/ 1546640 h 4796728"/>
                <a:gd name="connsiteX38" fmla="*/ 2810290 w 8958872"/>
                <a:gd name="connsiteY38" fmla="*/ 1848822 h 4796728"/>
                <a:gd name="connsiteX39" fmla="*/ 1088671 w 8958872"/>
                <a:gd name="connsiteY39" fmla="*/ 1848822 h 4796728"/>
                <a:gd name="connsiteX40" fmla="*/ 215202 w 8958872"/>
                <a:gd name="connsiteY40" fmla="*/ 2497696 h 4796728"/>
                <a:gd name="connsiteX41" fmla="*/ 1266101 w 8958872"/>
                <a:gd name="connsiteY41" fmla="*/ 3078988 h 4796728"/>
                <a:gd name="connsiteX42" fmla="*/ 5528497 w 8958872"/>
                <a:gd name="connsiteY42" fmla="*/ 3094913 h 4796728"/>
                <a:gd name="connsiteX43" fmla="*/ 6305390 w 8958872"/>
                <a:gd name="connsiteY43" fmla="*/ 3435889 h 4796728"/>
                <a:gd name="connsiteX44" fmla="*/ 5976053 w 8958872"/>
                <a:gd name="connsiteY44" fmla="*/ 3581467 h 4796728"/>
                <a:gd name="connsiteX45" fmla="*/ 4697905 w 8958872"/>
                <a:gd name="connsiteY45" fmla="*/ 3581467 h 4796728"/>
                <a:gd name="connsiteX46" fmla="*/ 3804428 w 8958872"/>
                <a:gd name="connsiteY46" fmla="*/ 4189097 h 4796728"/>
                <a:gd name="connsiteX47" fmla="*/ 4697905 w 8958872"/>
                <a:gd name="connsiteY47" fmla="*/ 4796728 h 4796728"/>
                <a:gd name="connsiteX48" fmla="*/ 6665558 w 8958872"/>
                <a:gd name="connsiteY48" fmla="*/ 4796728 h 4796728"/>
                <a:gd name="connsiteX49" fmla="*/ 8957239 w 8958872"/>
                <a:gd name="connsiteY49" fmla="*/ 4796728 h 4796728"/>
                <a:gd name="connsiteX50" fmla="*/ 8958872 w 8958872"/>
                <a:gd name="connsiteY50" fmla="*/ 4316708 h 4796728"/>
                <a:gd name="connsiteX51" fmla="*/ 4919642 w 8958872"/>
                <a:gd name="connsiteY51" fmla="*/ 4334880 h 479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958872" h="4796728">
                  <a:moveTo>
                    <a:pt x="4919642" y="4334880"/>
                  </a:moveTo>
                  <a:cubicBezTo>
                    <a:pt x="4884115" y="4335084"/>
                    <a:pt x="4845526" y="4332838"/>
                    <a:pt x="4808569" y="4326304"/>
                  </a:cubicBezTo>
                  <a:cubicBezTo>
                    <a:pt x="4724653" y="4311808"/>
                    <a:pt x="4648495" y="4275669"/>
                    <a:pt x="4632977" y="4197060"/>
                  </a:cubicBezTo>
                  <a:cubicBezTo>
                    <a:pt x="4619910" y="4131111"/>
                    <a:pt x="4663195" y="4063937"/>
                    <a:pt x="4720773" y="4029227"/>
                  </a:cubicBezTo>
                  <a:cubicBezTo>
                    <a:pt x="4778555" y="3994517"/>
                    <a:pt x="4847771" y="3985737"/>
                    <a:pt x="4914741" y="3980224"/>
                  </a:cubicBezTo>
                  <a:cubicBezTo>
                    <a:pt x="5462344" y="3935714"/>
                    <a:pt x="6031793" y="4063529"/>
                    <a:pt x="6553057" y="3889570"/>
                  </a:cubicBezTo>
                  <a:cubicBezTo>
                    <a:pt x="6674542" y="3849143"/>
                    <a:pt x="6792965" y="3790952"/>
                    <a:pt x="6882393" y="3699481"/>
                  </a:cubicBezTo>
                  <a:cubicBezTo>
                    <a:pt x="6971823" y="3608010"/>
                    <a:pt x="7028993" y="3478766"/>
                    <a:pt x="7012046" y="3351972"/>
                  </a:cubicBezTo>
                  <a:cubicBezTo>
                    <a:pt x="6995916" y="3229262"/>
                    <a:pt x="6914246" y="3124111"/>
                    <a:pt x="6818282" y="3045911"/>
                  </a:cubicBezTo>
                  <a:cubicBezTo>
                    <a:pt x="6508138" y="2792936"/>
                    <a:pt x="6071812" y="2784156"/>
                    <a:pt x="5671625" y="2787219"/>
                  </a:cubicBezTo>
                  <a:lnTo>
                    <a:pt x="3386682" y="2796407"/>
                  </a:lnTo>
                  <a:lnTo>
                    <a:pt x="2244312" y="2796815"/>
                  </a:lnTo>
                  <a:cubicBezTo>
                    <a:pt x="1876998" y="2796815"/>
                    <a:pt x="1504171" y="2823562"/>
                    <a:pt x="1139511" y="2766393"/>
                  </a:cubicBezTo>
                  <a:cubicBezTo>
                    <a:pt x="1039464" y="2750671"/>
                    <a:pt x="937580" y="2727599"/>
                    <a:pt x="853255" y="2671450"/>
                  </a:cubicBezTo>
                  <a:cubicBezTo>
                    <a:pt x="768930" y="2615302"/>
                    <a:pt x="704614" y="2519543"/>
                    <a:pt x="711148" y="2418475"/>
                  </a:cubicBezTo>
                  <a:cubicBezTo>
                    <a:pt x="716457" y="2335375"/>
                    <a:pt x="768113" y="2261055"/>
                    <a:pt x="832633" y="2208582"/>
                  </a:cubicBezTo>
                  <a:cubicBezTo>
                    <a:pt x="998425" y="2073621"/>
                    <a:pt x="1231391" y="2068720"/>
                    <a:pt x="1445164" y="2069945"/>
                  </a:cubicBezTo>
                  <a:lnTo>
                    <a:pt x="2514642" y="2076479"/>
                  </a:lnTo>
                  <a:cubicBezTo>
                    <a:pt x="2810086" y="2078317"/>
                    <a:pt x="3136157" y="2068925"/>
                    <a:pt x="3354013" y="1869444"/>
                  </a:cubicBezTo>
                  <a:cubicBezTo>
                    <a:pt x="3421187" y="1807986"/>
                    <a:pt x="3475090" y="1727541"/>
                    <a:pt x="3486728" y="1637295"/>
                  </a:cubicBezTo>
                  <a:cubicBezTo>
                    <a:pt x="3500612" y="1530510"/>
                    <a:pt x="3452835" y="1422296"/>
                    <a:pt x="3378515" y="1344301"/>
                  </a:cubicBezTo>
                  <a:cubicBezTo>
                    <a:pt x="3304194" y="1266305"/>
                    <a:pt x="3205985" y="1215261"/>
                    <a:pt x="3105530" y="1176876"/>
                  </a:cubicBezTo>
                  <a:cubicBezTo>
                    <a:pt x="2744749" y="1039465"/>
                    <a:pt x="2352730" y="1054370"/>
                    <a:pt x="1973982" y="1075400"/>
                  </a:cubicBezTo>
                  <a:cubicBezTo>
                    <a:pt x="1596459" y="1096430"/>
                    <a:pt x="1221794" y="1089692"/>
                    <a:pt x="844271" y="1095613"/>
                  </a:cubicBezTo>
                  <a:cubicBezTo>
                    <a:pt x="748308" y="1097042"/>
                    <a:pt x="646016" y="1097042"/>
                    <a:pt x="565162" y="1045386"/>
                  </a:cubicBezTo>
                  <a:cubicBezTo>
                    <a:pt x="437143" y="963715"/>
                    <a:pt x="412437" y="790573"/>
                    <a:pt x="400391" y="639278"/>
                  </a:cubicBezTo>
                  <a:cubicBezTo>
                    <a:pt x="396511" y="589050"/>
                    <a:pt x="389569" y="539231"/>
                    <a:pt x="384873" y="489208"/>
                  </a:cubicBezTo>
                  <a:cubicBezTo>
                    <a:pt x="384057" y="479816"/>
                    <a:pt x="381607" y="468790"/>
                    <a:pt x="380790" y="458377"/>
                  </a:cubicBezTo>
                  <a:lnTo>
                    <a:pt x="527593" y="460215"/>
                  </a:lnTo>
                  <a:lnTo>
                    <a:pt x="398553" y="230107"/>
                  </a:lnTo>
                  <a:lnTo>
                    <a:pt x="269513" y="0"/>
                  </a:lnTo>
                  <a:lnTo>
                    <a:pt x="134757" y="226841"/>
                  </a:lnTo>
                  <a:lnTo>
                    <a:pt x="0" y="453477"/>
                  </a:lnTo>
                  <a:lnTo>
                    <a:pt x="162729" y="455519"/>
                  </a:lnTo>
                  <a:cubicBezTo>
                    <a:pt x="162729" y="703185"/>
                    <a:pt x="144557" y="1011288"/>
                    <a:pt x="404270" y="1145432"/>
                  </a:cubicBezTo>
                  <a:cubicBezTo>
                    <a:pt x="499621" y="1194843"/>
                    <a:pt x="611101" y="1199539"/>
                    <a:pt x="718498" y="1203010"/>
                  </a:cubicBezTo>
                  <a:cubicBezTo>
                    <a:pt x="1387382" y="1224245"/>
                    <a:pt x="2322818" y="1187186"/>
                    <a:pt x="2728620" y="1244458"/>
                  </a:cubicBezTo>
                  <a:cubicBezTo>
                    <a:pt x="3134422" y="1301730"/>
                    <a:pt x="3139696" y="1445913"/>
                    <a:pt x="3153308" y="1546640"/>
                  </a:cubicBezTo>
                  <a:cubicBezTo>
                    <a:pt x="3153308" y="1724682"/>
                    <a:pt x="2988537" y="1848822"/>
                    <a:pt x="2810290" y="1848822"/>
                  </a:cubicBezTo>
                  <a:lnTo>
                    <a:pt x="1088671" y="1848822"/>
                  </a:lnTo>
                  <a:cubicBezTo>
                    <a:pt x="730341" y="1848822"/>
                    <a:pt x="215202" y="2139366"/>
                    <a:pt x="215202" y="2497696"/>
                  </a:cubicBezTo>
                  <a:cubicBezTo>
                    <a:pt x="215202" y="2818662"/>
                    <a:pt x="945135" y="3078988"/>
                    <a:pt x="1266101" y="3078988"/>
                  </a:cubicBezTo>
                  <a:lnTo>
                    <a:pt x="5528497" y="3094913"/>
                  </a:lnTo>
                  <a:cubicBezTo>
                    <a:pt x="5781064" y="3095730"/>
                    <a:pt x="6305390" y="3065308"/>
                    <a:pt x="6305390" y="3435889"/>
                  </a:cubicBezTo>
                  <a:cubicBezTo>
                    <a:pt x="6305390" y="3516335"/>
                    <a:pt x="6056498" y="3581467"/>
                    <a:pt x="5976053" y="3581467"/>
                  </a:cubicBezTo>
                  <a:lnTo>
                    <a:pt x="4697905" y="3581467"/>
                  </a:lnTo>
                  <a:cubicBezTo>
                    <a:pt x="4362443" y="3581467"/>
                    <a:pt x="3804428" y="3853430"/>
                    <a:pt x="3804428" y="4189097"/>
                  </a:cubicBezTo>
                  <a:cubicBezTo>
                    <a:pt x="3804428" y="4524764"/>
                    <a:pt x="4362239" y="4796728"/>
                    <a:pt x="4697905" y="4796728"/>
                  </a:cubicBezTo>
                  <a:lnTo>
                    <a:pt x="6665558" y="4796728"/>
                  </a:lnTo>
                  <a:lnTo>
                    <a:pt x="8957239" y="4796728"/>
                  </a:lnTo>
                  <a:cubicBezTo>
                    <a:pt x="8957851" y="4636653"/>
                    <a:pt x="8958464" y="4476783"/>
                    <a:pt x="8958872" y="4316708"/>
                  </a:cubicBezTo>
                  <a:lnTo>
                    <a:pt x="4919642" y="4334880"/>
                  </a:lnTo>
                  <a:close/>
                </a:path>
              </a:pathLst>
            </a:custGeom>
            <a:solidFill>
              <a:schemeClr val="tx1">
                <a:lumMod val="50000"/>
                <a:lumOff val="50000"/>
              </a:schemeClr>
            </a:solidFill>
            <a:ln w="20417" cap="flat">
              <a:noFill/>
              <a:prstDash val="solid"/>
              <a:miter/>
            </a:ln>
          </p:spPr>
          <p:txBody>
            <a:bodyPr rtlCol="0" anchor="ctr"/>
            <a:lstStyle/>
            <a:p>
              <a:endParaRPr lang="en-IN" sz="2592" dirty="0"/>
            </a:p>
          </p:txBody>
        </p:sp>
        <p:sp>
          <p:nvSpPr>
            <p:cNvPr id="3" name="Graphic 1">
              <a:extLst>
                <a:ext uri="{FF2B5EF4-FFF2-40B4-BE49-F238E27FC236}">
                  <a16:creationId xmlns:a16="http://schemas.microsoft.com/office/drawing/2014/main" id="{D28E957F-2841-44CA-AC93-92A86ED96ED0}"/>
                </a:ext>
              </a:extLst>
            </p:cNvPr>
            <p:cNvSpPr/>
            <p:nvPr/>
          </p:nvSpPr>
          <p:spPr>
            <a:xfrm flipH="1">
              <a:off x="1745908" y="1100696"/>
              <a:ext cx="8509829" cy="4024552"/>
            </a:xfrm>
            <a:custGeom>
              <a:avLst/>
              <a:gdLst>
                <a:gd name="connsiteX0" fmla="*/ 8509830 w 8509829"/>
                <a:gd name="connsiteY0" fmla="*/ 4023800 h 4024552"/>
                <a:gd name="connsiteX1" fmla="*/ 4430376 w 8509829"/>
                <a:gd name="connsiteY1" fmla="*/ 4023800 h 4024552"/>
                <a:gd name="connsiteX2" fmla="*/ 4391328 w 8509829"/>
                <a:gd name="connsiteY2" fmla="*/ 4024307 h 4024552"/>
                <a:gd name="connsiteX3" fmla="*/ 3828181 w 8509829"/>
                <a:gd name="connsiteY3" fmla="*/ 3641818 h 4024552"/>
                <a:gd name="connsiteX4" fmla="*/ 4433672 w 8509829"/>
                <a:gd name="connsiteY4" fmla="*/ 3231946 h 4024552"/>
                <a:gd name="connsiteX5" fmla="*/ 5737708 w 8509829"/>
                <a:gd name="connsiteY5" fmla="*/ 3231946 h 4024552"/>
                <a:gd name="connsiteX6" fmla="*/ 6315180 w 8509829"/>
                <a:gd name="connsiteY6" fmla="*/ 2859346 h 4024552"/>
                <a:gd name="connsiteX7" fmla="*/ 5644526 w 8509829"/>
                <a:gd name="connsiteY7" fmla="*/ 2449473 h 4024552"/>
                <a:gd name="connsiteX8" fmla="*/ 1135802 w 8509829"/>
                <a:gd name="connsiteY8" fmla="*/ 2449473 h 4024552"/>
                <a:gd name="connsiteX9" fmla="*/ 962116 w 8509829"/>
                <a:gd name="connsiteY9" fmla="*/ 2438697 h 4024552"/>
                <a:gd name="connsiteX10" fmla="*/ 176982 w 8509829"/>
                <a:gd name="connsiteY10" fmla="*/ 1926642 h 4024552"/>
                <a:gd name="connsiteX11" fmla="*/ 1154945 w 8509829"/>
                <a:gd name="connsiteY11" fmla="*/ 1480891 h 4024552"/>
                <a:gd name="connsiteX12" fmla="*/ 2449600 w 8509829"/>
                <a:gd name="connsiteY12" fmla="*/ 1480638 h 4024552"/>
                <a:gd name="connsiteX13" fmla="*/ 3027072 w 8509829"/>
                <a:gd name="connsiteY13" fmla="*/ 1145691 h 4024552"/>
                <a:gd name="connsiteX14" fmla="*/ 2711396 w 8509829"/>
                <a:gd name="connsiteY14" fmla="*/ 782980 h 4024552"/>
                <a:gd name="connsiteX15" fmla="*/ 2232303 w 8509829"/>
                <a:gd name="connsiteY15" fmla="*/ 698672 h 4024552"/>
                <a:gd name="connsiteX16" fmla="*/ 381981 w 8509829"/>
                <a:gd name="connsiteY16" fmla="*/ 698672 h 4024552"/>
                <a:gd name="connsiteX17" fmla="*/ 46654 w 8509829"/>
                <a:gd name="connsiteY17" fmla="*/ 437890 h 4024552"/>
                <a:gd name="connsiteX18" fmla="*/ 0 w 8509829"/>
                <a:gd name="connsiteY18" fmla="*/ 0 h 402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09829" h="4024552">
                  <a:moveTo>
                    <a:pt x="8509830" y="4023800"/>
                  </a:moveTo>
                  <a:lnTo>
                    <a:pt x="4430376" y="4023800"/>
                  </a:lnTo>
                  <a:cubicBezTo>
                    <a:pt x="4417318" y="4023800"/>
                    <a:pt x="4404386" y="4024053"/>
                    <a:pt x="4391328" y="4024307"/>
                  </a:cubicBezTo>
                  <a:cubicBezTo>
                    <a:pt x="4301316" y="4026589"/>
                    <a:pt x="3818546" y="4020884"/>
                    <a:pt x="3828181" y="3641818"/>
                  </a:cubicBezTo>
                  <a:cubicBezTo>
                    <a:pt x="3838831" y="3223832"/>
                    <a:pt x="4433672" y="3231946"/>
                    <a:pt x="4433672" y="3231946"/>
                  </a:cubicBezTo>
                  <a:lnTo>
                    <a:pt x="5737708" y="3231946"/>
                  </a:lnTo>
                  <a:cubicBezTo>
                    <a:pt x="5737708" y="3231946"/>
                    <a:pt x="6333817" y="3245257"/>
                    <a:pt x="6315180" y="2859346"/>
                  </a:cubicBezTo>
                  <a:cubicBezTo>
                    <a:pt x="6296544" y="2473434"/>
                    <a:pt x="5644526" y="2449473"/>
                    <a:pt x="5644526" y="2449473"/>
                  </a:cubicBezTo>
                  <a:lnTo>
                    <a:pt x="1135802" y="2449473"/>
                  </a:lnTo>
                  <a:cubicBezTo>
                    <a:pt x="1077738" y="2449473"/>
                    <a:pt x="1019800" y="2446050"/>
                    <a:pt x="962116" y="2438697"/>
                  </a:cubicBezTo>
                  <a:cubicBezTo>
                    <a:pt x="722126" y="2408144"/>
                    <a:pt x="169755" y="2297467"/>
                    <a:pt x="176982" y="1926642"/>
                  </a:cubicBezTo>
                  <a:cubicBezTo>
                    <a:pt x="186237" y="1452873"/>
                    <a:pt x="1154945" y="1480891"/>
                    <a:pt x="1154945" y="1480891"/>
                  </a:cubicBezTo>
                  <a:lnTo>
                    <a:pt x="2449600" y="1480638"/>
                  </a:lnTo>
                  <a:cubicBezTo>
                    <a:pt x="2449600" y="1480638"/>
                    <a:pt x="2943272" y="1490273"/>
                    <a:pt x="3027072" y="1145691"/>
                  </a:cubicBezTo>
                  <a:cubicBezTo>
                    <a:pt x="3071064" y="964779"/>
                    <a:pt x="2891801" y="850552"/>
                    <a:pt x="2711396" y="782980"/>
                  </a:cubicBezTo>
                  <a:cubicBezTo>
                    <a:pt x="2558375" y="725549"/>
                    <a:pt x="2395719" y="698672"/>
                    <a:pt x="2232303" y="698672"/>
                  </a:cubicBezTo>
                  <a:lnTo>
                    <a:pt x="381981" y="698672"/>
                  </a:lnTo>
                  <a:cubicBezTo>
                    <a:pt x="381981" y="698672"/>
                    <a:pt x="65291" y="689418"/>
                    <a:pt x="46654" y="437890"/>
                  </a:cubicBezTo>
                  <a:cubicBezTo>
                    <a:pt x="28018" y="186363"/>
                    <a:pt x="0" y="0"/>
                    <a:pt x="0" y="0"/>
                  </a:cubicBezTo>
                </a:path>
              </a:pathLst>
            </a:custGeom>
            <a:noFill/>
            <a:ln w="15875" cap="flat">
              <a:solidFill>
                <a:srgbClr val="FFFFFF"/>
              </a:solidFill>
              <a:prstDash val="lgDash"/>
              <a:miter/>
            </a:ln>
          </p:spPr>
          <p:txBody>
            <a:bodyPr rtlCol="0" anchor="ctr"/>
            <a:lstStyle/>
            <a:p>
              <a:endParaRPr lang="en-IN" sz="2592"/>
            </a:p>
          </p:txBody>
        </p:sp>
      </p:grpSp>
      <p:sp>
        <p:nvSpPr>
          <p:cNvPr id="4" name="Title 3">
            <a:extLst>
              <a:ext uri="{FF2B5EF4-FFF2-40B4-BE49-F238E27FC236}">
                <a16:creationId xmlns:a16="http://schemas.microsoft.com/office/drawing/2014/main" id="{1F997DF9-F282-40E5-8183-4BD84CB2BB7C}"/>
              </a:ext>
            </a:extLst>
          </p:cNvPr>
          <p:cNvSpPr>
            <a:spLocks noGrp="1"/>
          </p:cNvSpPr>
          <p:nvPr>
            <p:ph type="title"/>
          </p:nvPr>
        </p:nvSpPr>
        <p:spPr>
          <a:xfrm>
            <a:off x="184320" y="520693"/>
            <a:ext cx="12618720" cy="527040"/>
          </a:xfrm>
        </p:spPr>
        <p:txBody>
          <a:bodyPr/>
          <a:lstStyle/>
          <a:p>
            <a:r>
              <a:rPr lang="en-US" dirty="0">
                <a:solidFill>
                  <a:schemeClr val="tx1"/>
                </a:solidFill>
              </a:rPr>
              <a:t>ROADMAP</a:t>
            </a:r>
            <a:endParaRPr lang="en-US" dirty="0">
              <a:solidFill>
                <a:schemeClr val="tx1"/>
              </a:solidFill>
              <a:latin typeface="+mn-lt"/>
            </a:endParaRPr>
          </a:p>
        </p:txBody>
      </p:sp>
      <p:sp>
        <p:nvSpPr>
          <p:cNvPr id="163" name="TextBox 162">
            <a:extLst>
              <a:ext uri="{FF2B5EF4-FFF2-40B4-BE49-F238E27FC236}">
                <a16:creationId xmlns:a16="http://schemas.microsoft.com/office/drawing/2014/main" id="{34188B0B-A7CD-4AB8-A929-0594D3B221D4}"/>
              </a:ext>
            </a:extLst>
          </p:cNvPr>
          <p:cNvSpPr txBox="1"/>
          <p:nvPr/>
        </p:nvSpPr>
        <p:spPr>
          <a:xfrm flipH="1">
            <a:off x="9883857" y="157404"/>
            <a:ext cx="4365541" cy="738664"/>
          </a:xfrm>
          <a:prstGeom prst="rect">
            <a:avLst/>
          </a:prstGeom>
          <a:noFill/>
          <a:ln>
            <a:noFill/>
          </a:ln>
        </p:spPr>
        <p:txBody>
          <a:bodyPr wrap="square" anchor="ctr">
            <a:spAutoFit/>
          </a:bodyPr>
          <a:lstStyle/>
          <a:p>
            <a:pPr fontAlgn="base"/>
            <a:r>
              <a:rPr lang="en-US" sz="1400" b="1" dirty="0">
                <a:solidFill>
                  <a:srgbClr val="FFC000"/>
                </a:solidFill>
                <a:effectLst>
                  <a:glow rad="228600">
                    <a:schemeClr val="accent3">
                      <a:satMod val="175000"/>
                      <a:alpha val="40000"/>
                    </a:schemeClr>
                  </a:glow>
                </a:effectLst>
              </a:rPr>
              <a:t>Dynamic Delivery Via Talent Transformation &amp; Cognitive Enterprise powered by AI </a:t>
            </a:r>
          </a:p>
          <a:p>
            <a:pPr fontAlgn="base"/>
            <a:r>
              <a:rPr lang="en-US" sz="1400" b="1" dirty="0"/>
              <a:t>(3 months – 1 year)</a:t>
            </a:r>
          </a:p>
        </p:txBody>
      </p:sp>
      <p:sp>
        <p:nvSpPr>
          <p:cNvPr id="144" name="TextBox 143">
            <a:extLst>
              <a:ext uri="{FF2B5EF4-FFF2-40B4-BE49-F238E27FC236}">
                <a16:creationId xmlns:a16="http://schemas.microsoft.com/office/drawing/2014/main" id="{287B0655-2C84-4FF8-808C-DB6459116D05}"/>
              </a:ext>
            </a:extLst>
          </p:cNvPr>
          <p:cNvSpPr txBox="1"/>
          <p:nvPr/>
        </p:nvSpPr>
        <p:spPr>
          <a:xfrm flipH="1">
            <a:off x="4655468" y="7325993"/>
            <a:ext cx="2846118" cy="830997"/>
          </a:xfrm>
          <a:prstGeom prst="rect">
            <a:avLst/>
          </a:prstGeom>
          <a:noFill/>
          <a:ln>
            <a:noFill/>
          </a:ln>
        </p:spPr>
        <p:txBody>
          <a:bodyPr wrap="square">
            <a:spAutoFit/>
          </a:bodyPr>
          <a:lstStyle/>
          <a:p>
            <a:pPr algn="just"/>
            <a:r>
              <a:rPr lang="en-US" sz="1200" dirty="0">
                <a:solidFill>
                  <a:srgbClr val="FFFF00"/>
                </a:solidFill>
              </a:rPr>
              <a:t>Through client </a:t>
            </a:r>
            <a:r>
              <a:rPr lang="en-US" sz="1200" dirty="0" err="1">
                <a:solidFill>
                  <a:srgbClr val="FFFF00"/>
                </a:solidFill>
              </a:rPr>
              <a:t>buyin</a:t>
            </a:r>
            <a:r>
              <a:rPr lang="en-US" sz="1200" dirty="0">
                <a:solidFill>
                  <a:srgbClr val="FFFF00"/>
                </a:solidFill>
              </a:rPr>
              <a:t> &amp; Garage approach , propose SIAM for service consolidation for manageability, AIOps</a:t>
            </a:r>
          </a:p>
          <a:p>
            <a:pPr algn="just"/>
            <a:r>
              <a:rPr lang="en-US" sz="1200" dirty="0">
                <a:solidFill>
                  <a:srgbClr val="FFFF00"/>
                </a:solidFill>
              </a:rPr>
              <a:t>Engage AQL for strategic quality goals</a:t>
            </a:r>
          </a:p>
        </p:txBody>
      </p:sp>
      <p:sp>
        <p:nvSpPr>
          <p:cNvPr id="159" name="TextBox 158">
            <a:extLst>
              <a:ext uri="{FF2B5EF4-FFF2-40B4-BE49-F238E27FC236}">
                <a16:creationId xmlns:a16="http://schemas.microsoft.com/office/drawing/2014/main" id="{53EB121E-5F1E-4191-90B0-651779018E00}"/>
              </a:ext>
            </a:extLst>
          </p:cNvPr>
          <p:cNvSpPr txBox="1"/>
          <p:nvPr/>
        </p:nvSpPr>
        <p:spPr>
          <a:xfrm flipH="1">
            <a:off x="4341588" y="1519020"/>
            <a:ext cx="3037111" cy="1040285"/>
          </a:xfrm>
          <a:prstGeom prst="rect">
            <a:avLst/>
          </a:prstGeom>
          <a:noFill/>
          <a:ln>
            <a:noFill/>
          </a:ln>
        </p:spPr>
        <p:txBody>
          <a:bodyPr wrap="square">
            <a:spAutoFit/>
          </a:bodyPr>
          <a:lstStyle/>
          <a:p>
            <a:pPr fontAlgn="base"/>
            <a:r>
              <a:rPr lang="en-US" sz="1680" b="1" dirty="0"/>
              <a:t>Continuous Modernization</a:t>
            </a:r>
          </a:p>
          <a:p>
            <a:pPr fontAlgn="base"/>
            <a:r>
              <a:rPr lang="en-US" sz="1400" b="1" dirty="0">
                <a:solidFill>
                  <a:srgbClr val="FFC000"/>
                </a:solidFill>
                <a:effectLst>
                  <a:glow rad="228600">
                    <a:schemeClr val="accent3">
                      <a:satMod val="175000"/>
                      <a:alpha val="40000"/>
                    </a:schemeClr>
                  </a:glow>
                </a:effectLst>
              </a:rPr>
              <a:t>With IBM Garage Method for </a:t>
            </a:r>
          </a:p>
          <a:p>
            <a:pPr fontAlgn="base"/>
            <a:r>
              <a:rPr lang="en-US" sz="1400" b="1" dirty="0">
                <a:solidFill>
                  <a:srgbClr val="FFC000"/>
                </a:solidFill>
                <a:effectLst>
                  <a:glow rad="228600">
                    <a:schemeClr val="accent3">
                      <a:satMod val="175000"/>
                      <a:alpha val="40000"/>
                    </a:schemeClr>
                  </a:glow>
                </a:effectLst>
              </a:rPr>
              <a:t>Cloud</a:t>
            </a:r>
          </a:p>
          <a:p>
            <a:pPr fontAlgn="base"/>
            <a:r>
              <a:rPr lang="en-US" sz="1680" b="1" dirty="0" err="1"/>
              <a:t>AMRoadmap</a:t>
            </a:r>
            <a:r>
              <a:rPr lang="en-US" sz="1680" b="1" dirty="0"/>
              <a:t> (4-12 months)</a:t>
            </a:r>
          </a:p>
        </p:txBody>
      </p:sp>
      <p:sp>
        <p:nvSpPr>
          <p:cNvPr id="155" name="TextBox 154">
            <a:extLst>
              <a:ext uri="{FF2B5EF4-FFF2-40B4-BE49-F238E27FC236}">
                <a16:creationId xmlns:a16="http://schemas.microsoft.com/office/drawing/2014/main" id="{06B0C8E1-DDE5-484A-B83F-3669E802F782}"/>
              </a:ext>
            </a:extLst>
          </p:cNvPr>
          <p:cNvSpPr txBox="1"/>
          <p:nvPr/>
        </p:nvSpPr>
        <p:spPr>
          <a:xfrm flipH="1">
            <a:off x="11814068" y="4547010"/>
            <a:ext cx="2596814" cy="954107"/>
          </a:xfrm>
          <a:prstGeom prst="rect">
            <a:avLst/>
          </a:prstGeom>
          <a:noFill/>
          <a:ln>
            <a:noFill/>
          </a:ln>
        </p:spPr>
        <p:txBody>
          <a:bodyPr wrap="square">
            <a:spAutoFit/>
          </a:bodyPr>
          <a:lstStyle/>
          <a:p>
            <a:pPr fontAlgn="base"/>
            <a:r>
              <a:rPr lang="en-US" sz="1400" b="1" dirty="0"/>
              <a:t>Single Pane Visibility  &amp; Service Integration </a:t>
            </a:r>
            <a:r>
              <a:rPr lang="en-US" sz="1400" b="1" dirty="0">
                <a:solidFill>
                  <a:srgbClr val="FFC000"/>
                </a:solidFill>
                <a:effectLst>
                  <a:glow rad="228600">
                    <a:schemeClr val="accent3">
                      <a:satMod val="175000"/>
                      <a:alpha val="40000"/>
                    </a:schemeClr>
                  </a:glow>
                </a:effectLst>
              </a:rPr>
              <a:t>with IBM</a:t>
            </a:r>
          </a:p>
          <a:p>
            <a:pPr fontAlgn="base"/>
            <a:r>
              <a:rPr lang="en-US" sz="1400" b="1" dirty="0">
                <a:solidFill>
                  <a:srgbClr val="FFC000"/>
                </a:solidFill>
                <a:effectLst>
                  <a:glow rad="228600">
                    <a:schemeClr val="accent3">
                      <a:satMod val="175000"/>
                      <a:alpha val="40000"/>
                    </a:schemeClr>
                  </a:glow>
                </a:effectLst>
              </a:rPr>
              <a:t>IT Control Tower</a:t>
            </a:r>
            <a:r>
              <a:rPr lang="en-US" sz="1400" b="1" dirty="0"/>
              <a:t> &amp; Process  Mining (4 months)</a:t>
            </a:r>
          </a:p>
        </p:txBody>
      </p:sp>
      <p:sp>
        <p:nvSpPr>
          <p:cNvPr id="151" name="TextBox 150">
            <a:extLst>
              <a:ext uri="{FF2B5EF4-FFF2-40B4-BE49-F238E27FC236}">
                <a16:creationId xmlns:a16="http://schemas.microsoft.com/office/drawing/2014/main" id="{6B568F6C-BC81-45DF-8FC8-C7098F10184C}"/>
              </a:ext>
            </a:extLst>
          </p:cNvPr>
          <p:cNvSpPr txBox="1"/>
          <p:nvPr/>
        </p:nvSpPr>
        <p:spPr>
          <a:xfrm flipH="1">
            <a:off x="8329231" y="4534407"/>
            <a:ext cx="2756638" cy="907941"/>
          </a:xfrm>
          <a:prstGeom prst="rect">
            <a:avLst/>
          </a:prstGeom>
          <a:noFill/>
          <a:ln>
            <a:noFill/>
          </a:ln>
        </p:spPr>
        <p:txBody>
          <a:bodyPr wrap="square">
            <a:spAutoFit/>
          </a:bodyPr>
          <a:lstStyle/>
          <a:p>
            <a:pPr fontAlgn="base"/>
            <a:r>
              <a:rPr lang="en-US" sz="1400" b="1" dirty="0">
                <a:latin typeface="IBM Plex Sans" panose="020B0503050203000203" pitchFamily="34" charset="0"/>
                <a:cs typeface="Arial"/>
              </a:rPr>
              <a:t>DevSecOps &amp; Site </a:t>
            </a:r>
          </a:p>
          <a:p>
            <a:pPr fontAlgn="base"/>
            <a:r>
              <a:rPr lang="en-US" sz="1400" b="1" dirty="0">
                <a:latin typeface="IBM Plex Sans" panose="020B0503050203000203" pitchFamily="34" charset="0"/>
                <a:cs typeface="Arial"/>
              </a:rPr>
              <a:t>Reliability Engineering</a:t>
            </a:r>
          </a:p>
          <a:p>
            <a:pPr fontAlgn="base"/>
            <a:r>
              <a:rPr lang="en-US" sz="1100" b="1" dirty="0">
                <a:solidFill>
                  <a:srgbClr val="FFC000"/>
                </a:solidFill>
                <a:effectLst>
                  <a:glow rad="228600">
                    <a:schemeClr val="accent3">
                      <a:satMod val="175000"/>
                      <a:alpha val="40000"/>
                    </a:schemeClr>
                  </a:glow>
                </a:effectLst>
                <a:latin typeface="IBM Plex Sans" panose="020B0503050203000203" pitchFamily="34" charset="0"/>
                <a:cs typeface="Arial"/>
              </a:rPr>
              <a:t>IBM </a:t>
            </a:r>
            <a:r>
              <a:rPr lang="en-US" sz="1100" b="1" dirty="0" err="1">
                <a:solidFill>
                  <a:srgbClr val="FFC000"/>
                </a:solidFill>
                <a:effectLst>
                  <a:glow rad="228600">
                    <a:schemeClr val="accent3">
                      <a:satMod val="175000"/>
                      <a:alpha val="40000"/>
                    </a:schemeClr>
                  </a:glow>
                </a:effectLst>
                <a:latin typeface="IBM Plex Sans" panose="020B0503050203000203" pitchFamily="34" charset="0"/>
                <a:cs typeface="Arial"/>
              </a:rPr>
              <a:t>DevSecOps</a:t>
            </a:r>
            <a:r>
              <a:rPr lang="en-US" sz="1100" b="1" dirty="0">
                <a:solidFill>
                  <a:srgbClr val="FFC000"/>
                </a:solidFill>
                <a:effectLst>
                  <a:glow rad="228600">
                    <a:schemeClr val="accent3">
                      <a:satMod val="175000"/>
                      <a:alpha val="40000"/>
                    </a:schemeClr>
                  </a:glow>
                </a:effectLst>
                <a:latin typeface="IBM Plex Sans" panose="020B0503050203000203" pitchFamily="34" charset="0"/>
                <a:cs typeface="Arial"/>
              </a:rPr>
              <a:t> Commander /  </a:t>
            </a:r>
          </a:p>
          <a:p>
            <a:pPr fontAlgn="base"/>
            <a:r>
              <a:rPr lang="en-US" sz="1100" b="1" dirty="0">
                <a:solidFill>
                  <a:srgbClr val="FFC000"/>
                </a:solidFill>
                <a:effectLst>
                  <a:glow rad="228600">
                    <a:schemeClr val="accent3">
                      <a:satMod val="175000"/>
                      <a:alpha val="40000"/>
                    </a:schemeClr>
                  </a:glow>
                </a:effectLst>
                <a:latin typeface="IBM Plex Sans" panose="020B0503050203000203" pitchFamily="34" charset="0"/>
                <a:cs typeface="Arial"/>
              </a:rPr>
              <a:t>Centre </a:t>
            </a:r>
            <a:r>
              <a:rPr lang="en-US" sz="1400" b="1" dirty="0"/>
              <a:t>(3 months)</a:t>
            </a:r>
          </a:p>
        </p:txBody>
      </p:sp>
      <p:sp>
        <p:nvSpPr>
          <p:cNvPr id="43" name="TextBox 42">
            <a:extLst>
              <a:ext uri="{FF2B5EF4-FFF2-40B4-BE49-F238E27FC236}">
                <a16:creationId xmlns:a16="http://schemas.microsoft.com/office/drawing/2014/main" id="{2CB4FAFD-D2D2-4FE2-8037-9EC8C893055F}"/>
              </a:ext>
            </a:extLst>
          </p:cNvPr>
          <p:cNvSpPr txBox="1"/>
          <p:nvPr/>
        </p:nvSpPr>
        <p:spPr>
          <a:xfrm flipH="1">
            <a:off x="557289" y="6394267"/>
            <a:ext cx="2845130" cy="609398"/>
          </a:xfrm>
          <a:prstGeom prst="rect">
            <a:avLst/>
          </a:prstGeom>
          <a:noFill/>
          <a:ln>
            <a:noFill/>
          </a:ln>
        </p:spPr>
        <p:txBody>
          <a:bodyPr wrap="square" anchor="ctr">
            <a:spAutoFit/>
          </a:bodyPr>
          <a:lstStyle/>
          <a:p>
            <a:pPr fontAlgn="base"/>
            <a:r>
              <a:rPr lang="en-US" sz="1680" b="1" dirty="0"/>
              <a:t>IBM HCM Incubation / IBM Garage (2 weeks)</a:t>
            </a:r>
          </a:p>
        </p:txBody>
      </p:sp>
      <p:sp>
        <p:nvSpPr>
          <p:cNvPr id="45" name="TextBox 44">
            <a:extLst>
              <a:ext uri="{FF2B5EF4-FFF2-40B4-BE49-F238E27FC236}">
                <a16:creationId xmlns:a16="http://schemas.microsoft.com/office/drawing/2014/main" id="{207C4C3A-52A2-4EBD-A182-204859E523E8}"/>
              </a:ext>
            </a:extLst>
          </p:cNvPr>
          <p:cNvSpPr txBox="1"/>
          <p:nvPr/>
        </p:nvSpPr>
        <p:spPr>
          <a:xfrm flipH="1">
            <a:off x="681673" y="6936530"/>
            <a:ext cx="2985562" cy="1200329"/>
          </a:xfrm>
          <a:prstGeom prst="rect">
            <a:avLst/>
          </a:prstGeom>
          <a:noFill/>
          <a:ln>
            <a:noFill/>
          </a:ln>
        </p:spPr>
        <p:txBody>
          <a:bodyPr wrap="square" anchor="ctr">
            <a:spAutoFit/>
          </a:bodyPr>
          <a:lstStyle/>
          <a:p>
            <a:pPr algn="just"/>
            <a:r>
              <a:rPr lang="en-US" sz="1200" dirty="0">
                <a:solidFill>
                  <a:srgbClr val="FFFF00"/>
                </a:solidFill>
              </a:rPr>
              <a:t>Workshop, Ideation, Prioritization, Pipeline Creation with client IT team, </a:t>
            </a:r>
          </a:p>
          <a:p>
            <a:pPr algn="just"/>
            <a:r>
              <a:rPr lang="en-US" sz="1200" dirty="0">
                <a:solidFill>
                  <a:srgbClr val="FFFF00"/>
                </a:solidFill>
              </a:rPr>
              <a:t>Client Business Users</a:t>
            </a:r>
            <a:br>
              <a:rPr lang="en-US" sz="1200" dirty="0">
                <a:solidFill>
                  <a:srgbClr val="FFFF00"/>
                </a:solidFill>
              </a:rPr>
            </a:br>
            <a:r>
              <a:rPr lang="en-US" sz="1200" dirty="0">
                <a:solidFill>
                  <a:srgbClr val="FFFF00"/>
                </a:solidFill>
              </a:rPr>
              <a:t>Involving HCM Incubation for Assessment &amp; Solutioning with Account</a:t>
            </a:r>
          </a:p>
          <a:p>
            <a:pPr algn="just"/>
            <a:r>
              <a:rPr lang="en-US" sz="1200" dirty="0">
                <a:solidFill>
                  <a:srgbClr val="FFFF00"/>
                </a:solidFill>
              </a:rPr>
              <a:t>teams</a:t>
            </a:r>
          </a:p>
        </p:txBody>
      </p:sp>
      <p:sp>
        <p:nvSpPr>
          <p:cNvPr id="167" name="TextBox 166">
            <a:extLst>
              <a:ext uri="{FF2B5EF4-FFF2-40B4-BE49-F238E27FC236}">
                <a16:creationId xmlns:a16="http://schemas.microsoft.com/office/drawing/2014/main" id="{FD0A93B1-0780-4DBB-96A2-11CCC786526F}"/>
              </a:ext>
            </a:extLst>
          </p:cNvPr>
          <p:cNvSpPr txBox="1"/>
          <p:nvPr/>
        </p:nvSpPr>
        <p:spPr>
          <a:xfrm flipH="1">
            <a:off x="7973305" y="302387"/>
            <a:ext cx="1759057" cy="609398"/>
          </a:xfrm>
          <a:prstGeom prst="rect">
            <a:avLst/>
          </a:prstGeom>
          <a:noFill/>
          <a:ln>
            <a:noFill/>
          </a:ln>
        </p:spPr>
        <p:txBody>
          <a:bodyPr wrap="square" anchor="ctr">
            <a:spAutoFit/>
          </a:bodyPr>
          <a:lstStyle/>
          <a:p>
            <a:pPr fontAlgn="base"/>
            <a:r>
              <a:rPr lang="en-US" sz="1680" b="1" dirty="0"/>
              <a:t>Hybrid Cloud (6-12 months)</a:t>
            </a:r>
          </a:p>
        </p:txBody>
      </p:sp>
      <p:sp>
        <p:nvSpPr>
          <p:cNvPr id="142" name="TextBox 141">
            <a:extLst>
              <a:ext uri="{FF2B5EF4-FFF2-40B4-BE49-F238E27FC236}">
                <a16:creationId xmlns:a16="http://schemas.microsoft.com/office/drawing/2014/main" id="{DFE39527-519E-4221-899F-2ED46042BD40}"/>
              </a:ext>
            </a:extLst>
          </p:cNvPr>
          <p:cNvSpPr txBox="1"/>
          <p:nvPr/>
        </p:nvSpPr>
        <p:spPr>
          <a:xfrm flipH="1">
            <a:off x="4115113" y="6462345"/>
            <a:ext cx="3112710" cy="954107"/>
          </a:xfrm>
          <a:prstGeom prst="rect">
            <a:avLst/>
          </a:prstGeom>
          <a:noFill/>
          <a:ln>
            <a:noFill/>
          </a:ln>
        </p:spPr>
        <p:txBody>
          <a:bodyPr wrap="square">
            <a:spAutoFit/>
          </a:bodyPr>
          <a:lstStyle/>
          <a:p>
            <a:pPr fontAlgn="base"/>
            <a:r>
              <a:rPr lang="en-US" sz="1400" b="1" dirty="0"/>
              <a:t>Integrate Service Transition &amp; Delivery with </a:t>
            </a:r>
            <a:r>
              <a:rPr lang="en-US" sz="1400" b="1" dirty="0">
                <a:solidFill>
                  <a:srgbClr val="FFC000"/>
                </a:solidFill>
                <a:effectLst>
                  <a:glow rad="228600">
                    <a:schemeClr val="accent3">
                      <a:satMod val="175000"/>
                      <a:alpha val="40000"/>
                    </a:schemeClr>
                  </a:glow>
                </a:effectLst>
              </a:rPr>
              <a:t>IBM Garage &amp; Smarter Transition with SIAM &amp; SNOW &amp; AQL</a:t>
            </a:r>
            <a:r>
              <a:rPr lang="en-US" sz="1400" b="1" dirty="0"/>
              <a:t> (2-3 months)</a:t>
            </a:r>
          </a:p>
        </p:txBody>
      </p:sp>
      <p:grpSp>
        <p:nvGrpSpPr>
          <p:cNvPr id="6" name="Group 5">
            <a:extLst>
              <a:ext uri="{FF2B5EF4-FFF2-40B4-BE49-F238E27FC236}">
                <a16:creationId xmlns:a16="http://schemas.microsoft.com/office/drawing/2014/main" id="{B75559F7-A4A0-4FCA-341F-EE687B032136}"/>
              </a:ext>
            </a:extLst>
          </p:cNvPr>
          <p:cNvGrpSpPr/>
          <p:nvPr/>
        </p:nvGrpSpPr>
        <p:grpSpPr>
          <a:xfrm>
            <a:off x="403107" y="5318544"/>
            <a:ext cx="1013166" cy="1156949"/>
            <a:chOff x="3042283" y="4683409"/>
            <a:chExt cx="637439" cy="964124"/>
          </a:xfrm>
        </p:grpSpPr>
        <p:sp>
          <p:nvSpPr>
            <p:cNvPr id="9" name="Freeform: Shape 8">
              <a:extLst>
                <a:ext uri="{FF2B5EF4-FFF2-40B4-BE49-F238E27FC236}">
                  <a16:creationId xmlns:a16="http://schemas.microsoft.com/office/drawing/2014/main" id="{E7C3D2A4-15A9-4D08-9D80-B572A2112C41}"/>
                </a:ext>
              </a:extLst>
            </p:cNvPr>
            <p:cNvSpPr/>
            <p:nvPr/>
          </p:nvSpPr>
          <p:spPr>
            <a:xfrm flipH="1">
              <a:off x="3042283" y="4683409"/>
              <a:ext cx="637439" cy="964124"/>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solidFill>
              <a:schemeClr val="accent1"/>
            </a:solidFill>
            <a:ln w="20279" cap="flat">
              <a:noFill/>
              <a:prstDash val="solid"/>
              <a:miter/>
            </a:ln>
          </p:spPr>
          <p:txBody>
            <a:bodyPr rtlCol="0" anchor="ctr"/>
            <a:lstStyle/>
            <a:p>
              <a:endParaRPr lang="en-IN" sz="2592"/>
            </a:p>
          </p:txBody>
        </p:sp>
        <p:sp>
          <p:nvSpPr>
            <p:cNvPr id="10" name="Freeform: Shape 9">
              <a:extLst>
                <a:ext uri="{FF2B5EF4-FFF2-40B4-BE49-F238E27FC236}">
                  <a16:creationId xmlns:a16="http://schemas.microsoft.com/office/drawing/2014/main" id="{12025798-25B2-4EDF-A126-8A51BD9DF0DF}"/>
                </a:ext>
              </a:extLst>
            </p:cNvPr>
            <p:cNvSpPr/>
            <p:nvPr/>
          </p:nvSpPr>
          <p:spPr>
            <a:xfrm flipH="1">
              <a:off x="3087202" y="4724448"/>
              <a:ext cx="547602" cy="547603"/>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solidFill>
              <a:schemeClr val="bg1">
                <a:alpha val="20000"/>
              </a:schemeClr>
            </a:solidFill>
            <a:ln w="15209" cap="flat">
              <a:solidFill>
                <a:srgbClr val="FFFFFF"/>
              </a:solidFill>
              <a:prstDash val="solid"/>
              <a:miter/>
            </a:ln>
          </p:spPr>
          <p:txBody>
            <a:bodyPr rtlCol="0" anchor="ctr"/>
            <a:lstStyle/>
            <a:p>
              <a:endParaRPr lang="en-IN" sz="2592"/>
            </a:p>
          </p:txBody>
        </p:sp>
      </p:grpSp>
      <p:grpSp>
        <p:nvGrpSpPr>
          <p:cNvPr id="8" name="Group 7">
            <a:extLst>
              <a:ext uri="{FF2B5EF4-FFF2-40B4-BE49-F238E27FC236}">
                <a16:creationId xmlns:a16="http://schemas.microsoft.com/office/drawing/2014/main" id="{D051BFD2-1CC3-D14D-A77F-04DE025F73AE}"/>
              </a:ext>
            </a:extLst>
          </p:cNvPr>
          <p:cNvGrpSpPr/>
          <p:nvPr/>
        </p:nvGrpSpPr>
        <p:grpSpPr>
          <a:xfrm>
            <a:off x="6360481" y="5501011"/>
            <a:ext cx="1013166" cy="1156949"/>
            <a:chOff x="5745604" y="4637248"/>
            <a:chExt cx="637439" cy="964124"/>
          </a:xfrm>
          <a:solidFill>
            <a:srgbClr val="FFAFD2"/>
          </a:solidFill>
        </p:grpSpPr>
        <p:sp>
          <p:nvSpPr>
            <p:cNvPr id="85" name="Freeform: Shape 84">
              <a:extLst>
                <a:ext uri="{FF2B5EF4-FFF2-40B4-BE49-F238E27FC236}">
                  <a16:creationId xmlns:a16="http://schemas.microsoft.com/office/drawing/2014/main" id="{AC30A18D-66DB-4BFF-B1EE-5FC67647142B}"/>
                </a:ext>
              </a:extLst>
            </p:cNvPr>
            <p:cNvSpPr/>
            <p:nvPr/>
          </p:nvSpPr>
          <p:spPr>
            <a:xfrm flipH="1">
              <a:off x="5745604" y="4637248"/>
              <a:ext cx="637439" cy="964124"/>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grpFill/>
            <a:ln w="20279" cap="flat">
              <a:noFill/>
              <a:prstDash val="solid"/>
              <a:miter/>
            </a:ln>
          </p:spPr>
          <p:txBody>
            <a:bodyPr rtlCol="0" anchor="ctr"/>
            <a:lstStyle/>
            <a:p>
              <a:endParaRPr lang="en-IN" sz="2592"/>
            </a:p>
          </p:txBody>
        </p:sp>
        <p:sp>
          <p:nvSpPr>
            <p:cNvPr id="86" name="Freeform: Shape 85">
              <a:extLst>
                <a:ext uri="{FF2B5EF4-FFF2-40B4-BE49-F238E27FC236}">
                  <a16:creationId xmlns:a16="http://schemas.microsoft.com/office/drawing/2014/main" id="{5419DD4D-7C50-4D86-A978-8F673967094E}"/>
                </a:ext>
              </a:extLst>
            </p:cNvPr>
            <p:cNvSpPr/>
            <p:nvPr/>
          </p:nvSpPr>
          <p:spPr>
            <a:xfrm flipH="1">
              <a:off x="5790523" y="4678287"/>
              <a:ext cx="547602" cy="547603"/>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grpFill/>
            <a:ln w="15209" cap="flat">
              <a:solidFill>
                <a:srgbClr val="FFFFFF"/>
              </a:solidFill>
              <a:prstDash val="solid"/>
              <a:miter/>
            </a:ln>
          </p:spPr>
          <p:txBody>
            <a:bodyPr rtlCol="0" anchor="ctr"/>
            <a:lstStyle/>
            <a:p>
              <a:endParaRPr lang="en-IN" sz="2592"/>
            </a:p>
          </p:txBody>
        </p:sp>
      </p:grpSp>
      <p:sp>
        <p:nvSpPr>
          <p:cNvPr id="147" name="TextBox 146">
            <a:extLst>
              <a:ext uri="{FF2B5EF4-FFF2-40B4-BE49-F238E27FC236}">
                <a16:creationId xmlns:a16="http://schemas.microsoft.com/office/drawing/2014/main" id="{3F810B70-F0D0-4548-BAD4-0F16C01C9A15}"/>
              </a:ext>
            </a:extLst>
          </p:cNvPr>
          <p:cNvSpPr txBox="1"/>
          <p:nvPr/>
        </p:nvSpPr>
        <p:spPr>
          <a:xfrm flipH="1">
            <a:off x="239659" y="1919722"/>
            <a:ext cx="2795216" cy="2169825"/>
          </a:xfrm>
          <a:prstGeom prst="rect">
            <a:avLst/>
          </a:prstGeom>
          <a:noFill/>
          <a:ln>
            <a:noFill/>
          </a:ln>
        </p:spPr>
        <p:txBody>
          <a:bodyPr wrap="square">
            <a:spAutoFit/>
          </a:bodyPr>
          <a:lstStyle/>
          <a:p>
            <a:pPr fontAlgn="base"/>
            <a:r>
              <a:rPr lang="en-US" sz="1500" b="1" dirty="0">
                <a:latin typeface="IBM Plex Sans" panose="020B0503050203000203" pitchFamily="34" charset="0"/>
                <a:cs typeface="Arial"/>
              </a:rPr>
              <a:t>Intelligent Automation with </a:t>
            </a:r>
          </a:p>
          <a:p>
            <a:pPr fontAlgn="base"/>
            <a:r>
              <a:rPr lang="en-US" sz="1500" b="1" dirty="0">
                <a:solidFill>
                  <a:srgbClr val="FFC000"/>
                </a:solidFill>
                <a:effectLst>
                  <a:glow rad="228600">
                    <a:schemeClr val="accent3">
                      <a:satMod val="175000"/>
                      <a:alpha val="40000"/>
                    </a:schemeClr>
                  </a:glow>
                </a:effectLst>
                <a:latin typeface="IBM Plex Sans" panose="020B0503050203000203" pitchFamily="34" charset="0"/>
                <a:cs typeface="Arial"/>
              </a:rPr>
              <a:t>IBM Automation Essential Platform</a:t>
            </a:r>
          </a:p>
          <a:p>
            <a:pPr fontAlgn="base"/>
            <a:r>
              <a:rPr lang="en-US" sz="1500" b="1" dirty="0">
                <a:latin typeface="IBM Plex Sans" panose="020B0503050203000203" pitchFamily="34" charset="0"/>
                <a:cs typeface="Arial"/>
              </a:rPr>
              <a:t>&amp; Operations Command Centre &amp; IBM Automation Platform on Consulting Essentials &amp; Data Modernization &amp; Test Automation (3 months)</a:t>
            </a:r>
          </a:p>
        </p:txBody>
      </p:sp>
      <p:grpSp>
        <p:nvGrpSpPr>
          <p:cNvPr id="12" name="Group 11">
            <a:extLst>
              <a:ext uri="{FF2B5EF4-FFF2-40B4-BE49-F238E27FC236}">
                <a16:creationId xmlns:a16="http://schemas.microsoft.com/office/drawing/2014/main" id="{8DD7FAE6-0EAB-5DEA-9375-8919672F6788}"/>
              </a:ext>
            </a:extLst>
          </p:cNvPr>
          <p:cNvGrpSpPr/>
          <p:nvPr/>
        </p:nvGrpSpPr>
        <p:grpSpPr>
          <a:xfrm>
            <a:off x="7934641" y="3523148"/>
            <a:ext cx="940173" cy="1003402"/>
            <a:chOff x="6338124" y="3179756"/>
            <a:chExt cx="552840" cy="836168"/>
          </a:xfrm>
        </p:grpSpPr>
        <p:sp>
          <p:nvSpPr>
            <p:cNvPr id="88" name="Freeform: Shape 87">
              <a:extLst>
                <a:ext uri="{FF2B5EF4-FFF2-40B4-BE49-F238E27FC236}">
                  <a16:creationId xmlns:a16="http://schemas.microsoft.com/office/drawing/2014/main" id="{805A4D4F-72B2-4702-B7D7-1CAED37F4FC5}"/>
                </a:ext>
              </a:extLst>
            </p:cNvPr>
            <p:cNvSpPr/>
            <p:nvPr/>
          </p:nvSpPr>
          <p:spPr>
            <a:xfrm flipH="1">
              <a:off x="6338124" y="3179756"/>
              <a:ext cx="552840" cy="836168"/>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solidFill>
              <a:schemeClr val="accent4"/>
            </a:solidFill>
            <a:ln w="20279" cap="flat">
              <a:noFill/>
              <a:prstDash val="solid"/>
              <a:miter/>
            </a:ln>
          </p:spPr>
          <p:txBody>
            <a:bodyPr rtlCol="0" anchor="ctr"/>
            <a:lstStyle/>
            <a:p>
              <a:endParaRPr lang="en-IN" sz="2592"/>
            </a:p>
          </p:txBody>
        </p:sp>
        <p:sp>
          <p:nvSpPr>
            <p:cNvPr id="89" name="Freeform: Shape 88">
              <a:extLst>
                <a:ext uri="{FF2B5EF4-FFF2-40B4-BE49-F238E27FC236}">
                  <a16:creationId xmlns:a16="http://schemas.microsoft.com/office/drawing/2014/main" id="{2896E199-ADC7-4659-BD90-7AED63B33FDF}"/>
                </a:ext>
              </a:extLst>
            </p:cNvPr>
            <p:cNvSpPr/>
            <p:nvPr/>
          </p:nvSpPr>
          <p:spPr>
            <a:xfrm flipH="1">
              <a:off x="6377081" y="3215348"/>
              <a:ext cx="474926" cy="474927"/>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solidFill>
              <a:schemeClr val="bg1">
                <a:alpha val="20000"/>
              </a:schemeClr>
            </a:solidFill>
            <a:ln w="15209" cap="flat">
              <a:solidFill>
                <a:srgbClr val="FFFFFF"/>
              </a:solidFill>
              <a:prstDash val="solid"/>
              <a:miter/>
            </a:ln>
          </p:spPr>
          <p:txBody>
            <a:bodyPr rtlCol="0" anchor="ctr"/>
            <a:lstStyle/>
            <a:p>
              <a:endParaRPr lang="en-IN" sz="2592"/>
            </a:p>
          </p:txBody>
        </p:sp>
      </p:grpSp>
      <p:grpSp>
        <p:nvGrpSpPr>
          <p:cNvPr id="11" name="Group 10">
            <a:extLst>
              <a:ext uri="{FF2B5EF4-FFF2-40B4-BE49-F238E27FC236}">
                <a16:creationId xmlns:a16="http://schemas.microsoft.com/office/drawing/2014/main" id="{FC8C0BBF-0081-63F6-73EC-A5255E60171B}"/>
              </a:ext>
            </a:extLst>
          </p:cNvPr>
          <p:cNvGrpSpPr/>
          <p:nvPr/>
        </p:nvGrpSpPr>
        <p:grpSpPr>
          <a:xfrm>
            <a:off x="3154284" y="3188394"/>
            <a:ext cx="1013166" cy="1156949"/>
            <a:chOff x="3530207" y="2813031"/>
            <a:chExt cx="637439" cy="964124"/>
          </a:xfrm>
          <a:solidFill>
            <a:srgbClr val="FFC000"/>
          </a:solidFill>
        </p:grpSpPr>
        <p:sp>
          <p:nvSpPr>
            <p:cNvPr id="91" name="Freeform: Shape 90">
              <a:extLst>
                <a:ext uri="{FF2B5EF4-FFF2-40B4-BE49-F238E27FC236}">
                  <a16:creationId xmlns:a16="http://schemas.microsoft.com/office/drawing/2014/main" id="{005BAD7B-35CD-4B4C-94A1-9F0AFE40F20B}"/>
                </a:ext>
              </a:extLst>
            </p:cNvPr>
            <p:cNvSpPr/>
            <p:nvPr/>
          </p:nvSpPr>
          <p:spPr>
            <a:xfrm flipH="1">
              <a:off x="3530207" y="2813031"/>
              <a:ext cx="637439" cy="964124"/>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grpFill/>
            <a:ln w="20279" cap="flat">
              <a:noFill/>
              <a:prstDash val="solid"/>
              <a:miter/>
            </a:ln>
          </p:spPr>
          <p:txBody>
            <a:bodyPr rtlCol="0" anchor="ctr"/>
            <a:lstStyle/>
            <a:p>
              <a:endParaRPr lang="en-IN" sz="2592"/>
            </a:p>
          </p:txBody>
        </p:sp>
        <p:sp>
          <p:nvSpPr>
            <p:cNvPr id="92" name="Freeform: Shape 91">
              <a:extLst>
                <a:ext uri="{FF2B5EF4-FFF2-40B4-BE49-F238E27FC236}">
                  <a16:creationId xmlns:a16="http://schemas.microsoft.com/office/drawing/2014/main" id="{52964E1C-A56D-49A8-BAF9-348FB24C1848}"/>
                </a:ext>
              </a:extLst>
            </p:cNvPr>
            <p:cNvSpPr/>
            <p:nvPr/>
          </p:nvSpPr>
          <p:spPr>
            <a:xfrm flipH="1">
              <a:off x="3575126" y="2854070"/>
              <a:ext cx="547602" cy="547603"/>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grpFill/>
            <a:ln w="15209" cap="flat">
              <a:solidFill>
                <a:srgbClr val="FFFFFF"/>
              </a:solidFill>
              <a:prstDash val="solid"/>
              <a:miter/>
            </a:ln>
          </p:spPr>
          <p:txBody>
            <a:bodyPr rtlCol="0" anchor="ctr"/>
            <a:lstStyle/>
            <a:p>
              <a:endParaRPr lang="en-IN" sz="2592"/>
            </a:p>
          </p:txBody>
        </p:sp>
      </p:grpSp>
      <p:grpSp>
        <p:nvGrpSpPr>
          <p:cNvPr id="13" name="Group 12">
            <a:extLst>
              <a:ext uri="{FF2B5EF4-FFF2-40B4-BE49-F238E27FC236}">
                <a16:creationId xmlns:a16="http://schemas.microsoft.com/office/drawing/2014/main" id="{6B3533CC-91D5-7A28-2106-C628A269722C}"/>
              </a:ext>
            </a:extLst>
          </p:cNvPr>
          <p:cNvGrpSpPr/>
          <p:nvPr/>
        </p:nvGrpSpPr>
        <p:grpSpPr>
          <a:xfrm>
            <a:off x="11694951" y="3519770"/>
            <a:ext cx="878701" cy="1003402"/>
            <a:chOff x="8556032" y="3017043"/>
            <a:chExt cx="552840" cy="836168"/>
          </a:xfrm>
        </p:grpSpPr>
        <p:sp>
          <p:nvSpPr>
            <p:cNvPr id="94" name="Freeform: Shape 93">
              <a:extLst>
                <a:ext uri="{FF2B5EF4-FFF2-40B4-BE49-F238E27FC236}">
                  <a16:creationId xmlns:a16="http://schemas.microsoft.com/office/drawing/2014/main" id="{AB7F4AC7-4E04-4F47-8C94-510E8DF67A34}"/>
                </a:ext>
              </a:extLst>
            </p:cNvPr>
            <p:cNvSpPr/>
            <p:nvPr/>
          </p:nvSpPr>
          <p:spPr>
            <a:xfrm flipH="1">
              <a:off x="8556032" y="3017043"/>
              <a:ext cx="552840" cy="836168"/>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solidFill>
              <a:schemeClr val="accent1"/>
            </a:solidFill>
            <a:ln w="20279" cap="flat">
              <a:noFill/>
              <a:prstDash val="solid"/>
              <a:miter/>
            </a:ln>
          </p:spPr>
          <p:txBody>
            <a:bodyPr rtlCol="0" anchor="ctr"/>
            <a:lstStyle/>
            <a:p>
              <a:endParaRPr lang="en-IN" sz="2592"/>
            </a:p>
          </p:txBody>
        </p:sp>
        <p:sp>
          <p:nvSpPr>
            <p:cNvPr id="95" name="Freeform: Shape 94">
              <a:extLst>
                <a:ext uri="{FF2B5EF4-FFF2-40B4-BE49-F238E27FC236}">
                  <a16:creationId xmlns:a16="http://schemas.microsoft.com/office/drawing/2014/main" id="{7E7D0794-335F-4FF1-AAF1-A18BC19D98E7}"/>
                </a:ext>
              </a:extLst>
            </p:cNvPr>
            <p:cNvSpPr/>
            <p:nvPr/>
          </p:nvSpPr>
          <p:spPr>
            <a:xfrm flipH="1">
              <a:off x="8594989" y="3052635"/>
              <a:ext cx="474926" cy="474927"/>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solidFill>
              <a:schemeClr val="bg1">
                <a:alpha val="20000"/>
              </a:schemeClr>
            </a:solidFill>
            <a:ln w="15209" cap="flat">
              <a:solidFill>
                <a:srgbClr val="FFFFFF"/>
              </a:solidFill>
              <a:prstDash val="solid"/>
              <a:miter/>
            </a:ln>
          </p:spPr>
          <p:txBody>
            <a:bodyPr rtlCol="0" anchor="ctr"/>
            <a:lstStyle/>
            <a:p>
              <a:endParaRPr lang="en-IN" sz="2592"/>
            </a:p>
          </p:txBody>
        </p:sp>
      </p:grpSp>
      <p:grpSp>
        <p:nvGrpSpPr>
          <p:cNvPr id="15" name="Group 14">
            <a:extLst>
              <a:ext uri="{FF2B5EF4-FFF2-40B4-BE49-F238E27FC236}">
                <a16:creationId xmlns:a16="http://schemas.microsoft.com/office/drawing/2014/main" id="{0B35EF08-4857-BD12-4071-008BB19E0258}"/>
              </a:ext>
            </a:extLst>
          </p:cNvPr>
          <p:cNvGrpSpPr/>
          <p:nvPr/>
        </p:nvGrpSpPr>
        <p:grpSpPr>
          <a:xfrm>
            <a:off x="8329231" y="2210027"/>
            <a:ext cx="842640" cy="962220"/>
            <a:chOff x="6912825" y="1830474"/>
            <a:chExt cx="530152" cy="801850"/>
          </a:xfrm>
          <a:solidFill>
            <a:srgbClr val="A8A8A8"/>
          </a:solidFill>
        </p:grpSpPr>
        <p:sp>
          <p:nvSpPr>
            <p:cNvPr id="97" name="Freeform: Shape 96">
              <a:extLst>
                <a:ext uri="{FF2B5EF4-FFF2-40B4-BE49-F238E27FC236}">
                  <a16:creationId xmlns:a16="http://schemas.microsoft.com/office/drawing/2014/main" id="{F13D9D07-C8B7-46F9-BF91-062D83866A35}"/>
                </a:ext>
              </a:extLst>
            </p:cNvPr>
            <p:cNvSpPr/>
            <p:nvPr/>
          </p:nvSpPr>
          <p:spPr>
            <a:xfrm flipH="1">
              <a:off x="6912825" y="1830474"/>
              <a:ext cx="530152" cy="801850"/>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grpFill/>
            <a:ln w="20279" cap="flat">
              <a:noFill/>
              <a:prstDash val="solid"/>
              <a:miter/>
            </a:ln>
          </p:spPr>
          <p:txBody>
            <a:bodyPr rtlCol="0" anchor="ctr"/>
            <a:lstStyle/>
            <a:p>
              <a:endParaRPr lang="en-IN" sz="2592"/>
            </a:p>
          </p:txBody>
        </p:sp>
        <p:sp>
          <p:nvSpPr>
            <p:cNvPr id="98" name="Freeform: Shape 97">
              <a:extLst>
                <a:ext uri="{FF2B5EF4-FFF2-40B4-BE49-F238E27FC236}">
                  <a16:creationId xmlns:a16="http://schemas.microsoft.com/office/drawing/2014/main" id="{87C26100-939A-4270-9966-BE71485884BC}"/>
                </a:ext>
              </a:extLst>
            </p:cNvPr>
            <p:cNvSpPr/>
            <p:nvPr/>
          </p:nvSpPr>
          <p:spPr>
            <a:xfrm flipH="1">
              <a:off x="6950184" y="1864606"/>
              <a:ext cx="455435" cy="455435"/>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grpFill/>
            <a:ln w="15209" cap="flat">
              <a:solidFill>
                <a:srgbClr val="FFFFFF"/>
              </a:solidFill>
              <a:prstDash val="solid"/>
              <a:miter/>
            </a:ln>
          </p:spPr>
          <p:txBody>
            <a:bodyPr rtlCol="0" anchor="ctr"/>
            <a:lstStyle/>
            <a:p>
              <a:endParaRPr lang="en-IN" sz="2592"/>
            </a:p>
          </p:txBody>
        </p:sp>
      </p:grpSp>
      <p:grpSp>
        <p:nvGrpSpPr>
          <p:cNvPr id="16" name="Group 15">
            <a:extLst>
              <a:ext uri="{FF2B5EF4-FFF2-40B4-BE49-F238E27FC236}">
                <a16:creationId xmlns:a16="http://schemas.microsoft.com/office/drawing/2014/main" id="{61B855A7-DE8F-D18D-EAE6-5E94C45F7D52}"/>
              </a:ext>
            </a:extLst>
          </p:cNvPr>
          <p:cNvGrpSpPr/>
          <p:nvPr/>
        </p:nvGrpSpPr>
        <p:grpSpPr>
          <a:xfrm>
            <a:off x="9828752" y="1232141"/>
            <a:ext cx="781991" cy="892963"/>
            <a:chOff x="7465764" y="1069890"/>
            <a:chExt cx="491994" cy="744136"/>
          </a:xfrm>
        </p:grpSpPr>
        <p:sp>
          <p:nvSpPr>
            <p:cNvPr id="100" name="Freeform: Shape 99">
              <a:extLst>
                <a:ext uri="{FF2B5EF4-FFF2-40B4-BE49-F238E27FC236}">
                  <a16:creationId xmlns:a16="http://schemas.microsoft.com/office/drawing/2014/main" id="{075F2A87-5ECB-42BE-8E32-1F5B5F5B839F}"/>
                </a:ext>
              </a:extLst>
            </p:cNvPr>
            <p:cNvSpPr/>
            <p:nvPr/>
          </p:nvSpPr>
          <p:spPr>
            <a:xfrm flipH="1">
              <a:off x="7465764" y="1069890"/>
              <a:ext cx="491994" cy="744136"/>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solidFill>
              <a:schemeClr val="accent4"/>
            </a:solidFill>
            <a:ln w="20279" cap="flat">
              <a:noFill/>
              <a:prstDash val="solid"/>
              <a:miter/>
            </a:ln>
          </p:spPr>
          <p:txBody>
            <a:bodyPr rtlCol="0" anchor="ctr"/>
            <a:lstStyle/>
            <a:p>
              <a:endParaRPr lang="en-IN" sz="2592"/>
            </a:p>
          </p:txBody>
        </p:sp>
        <p:sp>
          <p:nvSpPr>
            <p:cNvPr id="101" name="Freeform: Shape 100">
              <a:extLst>
                <a:ext uri="{FF2B5EF4-FFF2-40B4-BE49-F238E27FC236}">
                  <a16:creationId xmlns:a16="http://schemas.microsoft.com/office/drawing/2014/main" id="{469FAE33-8520-4AF5-849C-1781F5D9BFF3}"/>
                </a:ext>
              </a:extLst>
            </p:cNvPr>
            <p:cNvSpPr/>
            <p:nvPr/>
          </p:nvSpPr>
          <p:spPr>
            <a:xfrm flipH="1">
              <a:off x="7500434" y="1101565"/>
              <a:ext cx="422655" cy="422654"/>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solidFill>
              <a:schemeClr val="bg1">
                <a:alpha val="20000"/>
              </a:schemeClr>
            </a:solidFill>
            <a:ln w="15209" cap="flat">
              <a:solidFill>
                <a:srgbClr val="FFFFFF"/>
              </a:solidFill>
              <a:prstDash val="solid"/>
              <a:miter/>
            </a:ln>
          </p:spPr>
          <p:txBody>
            <a:bodyPr rtlCol="0" anchor="ctr"/>
            <a:lstStyle/>
            <a:p>
              <a:endParaRPr lang="en-IN" sz="2592"/>
            </a:p>
          </p:txBody>
        </p:sp>
      </p:grpSp>
      <p:grpSp>
        <p:nvGrpSpPr>
          <p:cNvPr id="17" name="Group 16">
            <a:extLst>
              <a:ext uri="{FF2B5EF4-FFF2-40B4-BE49-F238E27FC236}">
                <a16:creationId xmlns:a16="http://schemas.microsoft.com/office/drawing/2014/main" id="{AF404CBE-CDEF-0850-35CD-9BFA44C77F8E}"/>
              </a:ext>
            </a:extLst>
          </p:cNvPr>
          <p:cNvGrpSpPr/>
          <p:nvPr/>
        </p:nvGrpSpPr>
        <p:grpSpPr>
          <a:xfrm>
            <a:off x="13825635" y="157404"/>
            <a:ext cx="804765" cy="940220"/>
            <a:chOff x="9970144" y="577678"/>
            <a:chExt cx="390918" cy="591260"/>
          </a:xfrm>
          <a:solidFill>
            <a:srgbClr val="92D050"/>
          </a:solidFill>
        </p:grpSpPr>
        <p:sp>
          <p:nvSpPr>
            <p:cNvPr id="103" name="Freeform: Shape 102">
              <a:extLst>
                <a:ext uri="{FF2B5EF4-FFF2-40B4-BE49-F238E27FC236}">
                  <a16:creationId xmlns:a16="http://schemas.microsoft.com/office/drawing/2014/main" id="{07CC2D46-DA6B-465C-986C-B173757BE4FC}"/>
                </a:ext>
              </a:extLst>
            </p:cNvPr>
            <p:cNvSpPr/>
            <p:nvPr/>
          </p:nvSpPr>
          <p:spPr>
            <a:xfrm flipH="1">
              <a:off x="9970144" y="577678"/>
              <a:ext cx="390918" cy="591260"/>
            </a:xfrm>
            <a:custGeom>
              <a:avLst/>
              <a:gdLst>
                <a:gd name="connsiteX0" fmla="*/ 637440 w 637439"/>
                <a:gd name="connsiteY0" fmla="*/ 318721 h 964124"/>
                <a:gd name="connsiteX1" fmla="*/ 318720 w 637439"/>
                <a:gd name="connsiteY1" fmla="*/ 964125 h 964124"/>
                <a:gd name="connsiteX2" fmla="*/ 0 w 637439"/>
                <a:gd name="connsiteY2" fmla="*/ 318721 h 964124"/>
                <a:gd name="connsiteX3" fmla="*/ 318720 w 637439"/>
                <a:gd name="connsiteY3" fmla="*/ 0 h 964124"/>
                <a:gd name="connsiteX4" fmla="*/ 637440 w 637439"/>
                <a:gd name="connsiteY4" fmla="*/ 318721 h 964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439" h="964124">
                  <a:moveTo>
                    <a:pt x="637440" y="318721"/>
                  </a:moveTo>
                  <a:cubicBezTo>
                    <a:pt x="637440" y="494721"/>
                    <a:pt x="318720" y="964125"/>
                    <a:pt x="318720" y="964125"/>
                  </a:cubicBezTo>
                  <a:cubicBezTo>
                    <a:pt x="318720" y="964125"/>
                    <a:pt x="0" y="494721"/>
                    <a:pt x="0" y="318721"/>
                  </a:cubicBezTo>
                  <a:cubicBezTo>
                    <a:pt x="0" y="142720"/>
                    <a:pt x="142720" y="0"/>
                    <a:pt x="318720" y="0"/>
                  </a:cubicBezTo>
                  <a:cubicBezTo>
                    <a:pt x="494720" y="0"/>
                    <a:pt x="637440" y="142720"/>
                    <a:pt x="637440" y="318721"/>
                  </a:cubicBezTo>
                  <a:close/>
                </a:path>
              </a:pathLst>
            </a:custGeom>
            <a:grpFill/>
            <a:ln w="20279" cap="flat">
              <a:noFill/>
              <a:prstDash val="solid"/>
              <a:miter/>
            </a:ln>
          </p:spPr>
          <p:txBody>
            <a:bodyPr rtlCol="0" anchor="ctr"/>
            <a:lstStyle/>
            <a:p>
              <a:endParaRPr lang="en-IN" sz="2592"/>
            </a:p>
          </p:txBody>
        </p:sp>
        <p:sp>
          <p:nvSpPr>
            <p:cNvPr id="104" name="Freeform: Shape 103">
              <a:extLst>
                <a:ext uri="{FF2B5EF4-FFF2-40B4-BE49-F238E27FC236}">
                  <a16:creationId xmlns:a16="http://schemas.microsoft.com/office/drawing/2014/main" id="{59D74C90-76EB-4712-A02B-C85369AD89AD}"/>
                </a:ext>
              </a:extLst>
            </p:cNvPr>
            <p:cNvSpPr/>
            <p:nvPr/>
          </p:nvSpPr>
          <p:spPr>
            <a:xfrm flipH="1">
              <a:off x="9997691" y="602846"/>
              <a:ext cx="335824" cy="335824"/>
            </a:xfrm>
            <a:custGeom>
              <a:avLst/>
              <a:gdLst>
                <a:gd name="connsiteX0" fmla="*/ 547602 w 547602"/>
                <a:gd name="connsiteY0" fmla="*/ 273802 h 547603"/>
                <a:gd name="connsiteX1" fmla="*/ 273801 w 547602"/>
                <a:gd name="connsiteY1" fmla="*/ 547603 h 547603"/>
                <a:gd name="connsiteX2" fmla="*/ 0 w 547602"/>
                <a:gd name="connsiteY2" fmla="*/ 273802 h 547603"/>
                <a:gd name="connsiteX3" fmla="*/ 273801 w 547602"/>
                <a:gd name="connsiteY3" fmla="*/ 0 h 547603"/>
                <a:gd name="connsiteX4" fmla="*/ 547602 w 547602"/>
                <a:gd name="connsiteY4" fmla="*/ 273802 h 54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602" h="547603">
                  <a:moveTo>
                    <a:pt x="547602" y="273802"/>
                  </a:moveTo>
                  <a:cubicBezTo>
                    <a:pt x="547602" y="425018"/>
                    <a:pt x="425017" y="547603"/>
                    <a:pt x="273801" y="547603"/>
                  </a:cubicBezTo>
                  <a:cubicBezTo>
                    <a:pt x="122585" y="547603"/>
                    <a:pt x="0" y="425018"/>
                    <a:pt x="0" y="273802"/>
                  </a:cubicBezTo>
                  <a:cubicBezTo>
                    <a:pt x="0" y="122585"/>
                    <a:pt x="122585" y="0"/>
                    <a:pt x="273801" y="0"/>
                  </a:cubicBezTo>
                  <a:cubicBezTo>
                    <a:pt x="425017" y="0"/>
                    <a:pt x="547602" y="122585"/>
                    <a:pt x="547602" y="273802"/>
                  </a:cubicBezTo>
                  <a:close/>
                </a:path>
              </a:pathLst>
            </a:custGeom>
            <a:grpFill/>
            <a:ln w="15209" cap="flat">
              <a:solidFill>
                <a:srgbClr val="FFFFFF"/>
              </a:solidFill>
              <a:prstDash val="solid"/>
              <a:miter/>
            </a:ln>
          </p:spPr>
          <p:txBody>
            <a:bodyPr rtlCol="0" anchor="ctr"/>
            <a:lstStyle/>
            <a:p>
              <a:endParaRPr lang="en-IN" sz="2592"/>
            </a:p>
          </p:txBody>
        </p:sp>
      </p:grpSp>
      <p:sp>
        <p:nvSpPr>
          <p:cNvPr id="105" name="TextBox 104">
            <a:extLst>
              <a:ext uri="{FF2B5EF4-FFF2-40B4-BE49-F238E27FC236}">
                <a16:creationId xmlns:a16="http://schemas.microsoft.com/office/drawing/2014/main" id="{E1CAAD80-E9A0-4919-93E8-7E1BC9368BF0}"/>
              </a:ext>
            </a:extLst>
          </p:cNvPr>
          <p:cNvSpPr txBox="1"/>
          <p:nvPr/>
        </p:nvSpPr>
        <p:spPr>
          <a:xfrm flipH="1">
            <a:off x="557289" y="5463690"/>
            <a:ext cx="732936" cy="461665"/>
          </a:xfrm>
          <a:prstGeom prst="rect">
            <a:avLst/>
          </a:prstGeom>
          <a:noFill/>
        </p:spPr>
        <p:txBody>
          <a:bodyPr wrap="square" rtlCol="0" anchor="ctr">
            <a:spAutoFit/>
          </a:bodyPr>
          <a:lstStyle/>
          <a:p>
            <a:r>
              <a:rPr lang="en-US" sz="2400" b="1" dirty="0">
                <a:solidFill>
                  <a:srgbClr val="9F1853"/>
                </a:solidFill>
                <a:cs typeface="Arial" pitchFamily="34" charset="0"/>
              </a:rPr>
              <a:t>01</a:t>
            </a:r>
            <a:endParaRPr lang="en-IN" sz="2400" b="1" dirty="0">
              <a:solidFill>
                <a:srgbClr val="9F1853"/>
              </a:solidFill>
              <a:cs typeface="Arial" pitchFamily="34" charset="0"/>
            </a:endParaRPr>
          </a:p>
        </p:txBody>
      </p:sp>
      <p:sp>
        <p:nvSpPr>
          <p:cNvPr id="106" name="TextBox 105">
            <a:extLst>
              <a:ext uri="{FF2B5EF4-FFF2-40B4-BE49-F238E27FC236}">
                <a16:creationId xmlns:a16="http://schemas.microsoft.com/office/drawing/2014/main" id="{0E4DB0B0-ADFC-43EA-82B6-15E45935B464}"/>
              </a:ext>
            </a:extLst>
          </p:cNvPr>
          <p:cNvSpPr txBox="1"/>
          <p:nvPr/>
        </p:nvSpPr>
        <p:spPr>
          <a:xfrm flipH="1">
            <a:off x="6496430" y="5648858"/>
            <a:ext cx="732936" cy="461665"/>
          </a:xfrm>
          <a:prstGeom prst="rect">
            <a:avLst/>
          </a:prstGeom>
          <a:noFill/>
        </p:spPr>
        <p:txBody>
          <a:bodyPr wrap="square" rtlCol="0" anchor="ctr">
            <a:spAutoFit/>
          </a:bodyPr>
          <a:lstStyle/>
          <a:p>
            <a:r>
              <a:rPr lang="en-US" sz="2400" b="1" dirty="0">
                <a:solidFill>
                  <a:srgbClr val="9F1853"/>
                </a:solidFill>
                <a:cs typeface="Arial" pitchFamily="34" charset="0"/>
              </a:rPr>
              <a:t>02</a:t>
            </a:r>
            <a:endParaRPr lang="en-IN" sz="2400" b="1" dirty="0">
              <a:solidFill>
                <a:srgbClr val="9F1853"/>
              </a:solidFill>
              <a:cs typeface="Arial" pitchFamily="34" charset="0"/>
            </a:endParaRPr>
          </a:p>
        </p:txBody>
      </p:sp>
      <p:sp>
        <p:nvSpPr>
          <p:cNvPr id="107" name="TextBox 106">
            <a:extLst>
              <a:ext uri="{FF2B5EF4-FFF2-40B4-BE49-F238E27FC236}">
                <a16:creationId xmlns:a16="http://schemas.microsoft.com/office/drawing/2014/main" id="{6FBEFDBA-7F6C-4C19-B27B-699B3284952C}"/>
              </a:ext>
            </a:extLst>
          </p:cNvPr>
          <p:cNvSpPr txBox="1"/>
          <p:nvPr/>
        </p:nvSpPr>
        <p:spPr>
          <a:xfrm flipH="1">
            <a:off x="3257104" y="3344477"/>
            <a:ext cx="732936" cy="461665"/>
          </a:xfrm>
          <a:prstGeom prst="rect">
            <a:avLst/>
          </a:prstGeom>
          <a:noFill/>
        </p:spPr>
        <p:txBody>
          <a:bodyPr wrap="square" rtlCol="0" anchor="ctr">
            <a:spAutoFit/>
          </a:bodyPr>
          <a:lstStyle/>
          <a:p>
            <a:r>
              <a:rPr lang="en-US" sz="2400" b="1" dirty="0">
                <a:solidFill>
                  <a:srgbClr val="C00000"/>
                </a:solidFill>
                <a:cs typeface="Arial" pitchFamily="34" charset="0"/>
              </a:rPr>
              <a:t>03</a:t>
            </a:r>
            <a:endParaRPr lang="en-IN" sz="2400" b="1" dirty="0">
              <a:solidFill>
                <a:srgbClr val="C00000"/>
              </a:solidFill>
              <a:cs typeface="Arial" pitchFamily="34" charset="0"/>
            </a:endParaRPr>
          </a:p>
        </p:txBody>
      </p:sp>
      <p:sp>
        <p:nvSpPr>
          <p:cNvPr id="108" name="TextBox 107">
            <a:extLst>
              <a:ext uri="{FF2B5EF4-FFF2-40B4-BE49-F238E27FC236}">
                <a16:creationId xmlns:a16="http://schemas.microsoft.com/office/drawing/2014/main" id="{31D6CAAA-D86C-46EF-BA1F-96B89987D397}"/>
              </a:ext>
            </a:extLst>
          </p:cNvPr>
          <p:cNvSpPr txBox="1"/>
          <p:nvPr/>
        </p:nvSpPr>
        <p:spPr>
          <a:xfrm flipH="1">
            <a:off x="8019457" y="3601439"/>
            <a:ext cx="825102" cy="491225"/>
          </a:xfrm>
          <a:prstGeom prst="rect">
            <a:avLst/>
          </a:prstGeom>
          <a:noFill/>
        </p:spPr>
        <p:txBody>
          <a:bodyPr wrap="square" rtlCol="0" anchor="ctr">
            <a:spAutoFit/>
          </a:bodyPr>
          <a:lstStyle/>
          <a:p>
            <a:r>
              <a:rPr lang="en-US" sz="2592" b="1" dirty="0">
                <a:solidFill>
                  <a:srgbClr val="C00000"/>
                </a:solidFill>
                <a:cs typeface="Arial" pitchFamily="34" charset="0"/>
              </a:rPr>
              <a:t>04</a:t>
            </a:r>
            <a:endParaRPr lang="en-IN" sz="2592" b="1" dirty="0">
              <a:solidFill>
                <a:srgbClr val="C00000"/>
              </a:solidFill>
              <a:cs typeface="Arial" pitchFamily="34" charset="0"/>
            </a:endParaRPr>
          </a:p>
        </p:txBody>
      </p:sp>
      <p:sp>
        <p:nvSpPr>
          <p:cNvPr id="109" name="TextBox 108">
            <a:extLst>
              <a:ext uri="{FF2B5EF4-FFF2-40B4-BE49-F238E27FC236}">
                <a16:creationId xmlns:a16="http://schemas.microsoft.com/office/drawing/2014/main" id="{95C96C2E-DFA4-4DFE-AE9C-5A0CA9F5DA09}"/>
              </a:ext>
            </a:extLst>
          </p:cNvPr>
          <p:cNvSpPr txBox="1"/>
          <p:nvPr/>
        </p:nvSpPr>
        <p:spPr>
          <a:xfrm flipH="1">
            <a:off x="11785340" y="3607226"/>
            <a:ext cx="771154" cy="491225"/>
          </a:xfrm>
          <a:prstGeom prst="rect">
            <a:avLst/>
          </a:prstGeom>
          <a:noFill/>
        </p:spPr>
        <p:txBody>
          <a:bodyPr wrap="square" rtlCol="0" anchor="ctr">
            <a:spAutoFit/>
          </a:bodyPr>
          <a:lstStyle/>
          <a:p>
            <a:r>
              <a:rPr lang="en-US" sz="2592" b="1" dirty="0">
                <a:solidFill>
                  <a:srgbClr val="C00000"/>
                </a:solidFill>
                <a:cs typeface="Arial" pitchFamily="34" charset="0"/>
              </a:rPr>
              <a:t>05</a:t>
            </a:r>
            <a:endParaRPr lang="en-IN" sz="2592" b="1" dirty="0">
              <a:solidFill>
                <a:srgbClr val="C00000"/>
              </a:solidFill>
              <a:cs typeface="Arial" pitchFamily="34" charset="0"/>
            </a:endParaRPr>
          </a:p>
        </p:txBody>
      </p:sp>
      <p:sp>
        <p:nvSpPr>
          <p:cNvPr id="110" name="TextBox 109">
            <a:extLst>
              <a:ext uri="{FF2B5EF4-FFF2-40B4-BE49-F238E27FC236}">
                <a16:creationId xmlns:a16="http://schemas.microsoft.com/office/drawing/2014/main" id="{1AD0EAF4-7C69-4386-BFC2-2FBC2891D1B0}"/>
              </a:ext>
            </a:extLst>
          </p:cNvPr>
          <p:cNvSpPr txBox="1"/>
          <p:nvPr/>
        </p:nvSpPr>
        <p:spPr>
          <a:xfrm flipH="1">
            <a:off x="8388312" y="2273116"/>
            <a:ext cx="771154" cy="491225"/>
          </a:xfrm>
          <a:prstGeom prst="rect">
            <a:avLst/>
          </a:prstGeom>
          <a:noFill/>
        </p:spPr>
        <p:txBody>
          <a:bodyPr wrap="square" rtlCol="0" anchor="ctr">
            <a:spAutoFit/>
          </a:bodyPr>
          <a:lstStyle/>
          <a:p>
            <a:r>
              <a:rPr lang="en-US" sz="2592" b="1" dirty="0">
                <a:solidFill>
                  <a:srgbClr val="C00000"/>
                </a:solidFill>
                <a:cs typeface="Arial" pitchFamily="34" charset="0"/>
              </a:rPr>
              <a:t>06</a:t>
            </a:r>
            <a:endParaRPr lang="en-IN" sz="2592" b="1" dirty="0">
              <a:solidFill>
                <a:srgbClr val="C00000"/>
              </a:solidFill>
              <a:cs typeface="Arial" pitchFamily="34" charset="0"/>
            </a:endParaRPr>
          </a:p>
        </p:txBody>
      </p:sp>
      <p:sp>
        <p:nvSpPr>
          <p:cNvPr id="111" name="TextBox 110">
            <a:extLst>
              <a:ext uri="{FF2B5EF4-FFF2-40B4-BE49-F238E27FC236}">
                <a16:creationId xmlns:a16="http://schemas.microsoft.com/office/drawing/2014/main" id="{D5DF67E5-96CF-4426-AC80-1CE735537340}"/>
              </a:ext>
            </a:extLst>
          </p:cNvPr>
          <p:cNvSpPr txBox="1"/>
          <p:nvPr/>
        </p:nvSpPr>
        <p:spPr>
          <a:xfrm flipH="1">
            <a:off x="9903521" y="1329363"/>
            <a:ext cx="635267" cy="387798"/>
          </a:xfrm>
          <a:prstGeom prst="rect">
            <a:avLst/>
          </a:prstGeom>
          <a:noFill/>
        </p:spPr>
        <p:txBody>
          <a:bodyPr wrap="square" rtlCol="0" anchor="ctr">
            <a:spAutoFit/>
          </a:bodyPr>
          <a:lstStyle/>
          <a:p>
            <a:r>
              <a:rPr lang="en-US" sz="1920" b="1" dirty="0">
                <a:solidFill>
                  <a:srgbClr val="C00000"/>
                </a:solidFill>
                <a:cs typeface="Arial" pitchFamily="34" charset="0"/>
              </a:rPr>
              <a:t>07</a:t>
            </a:r>
            <a:endParaRPr lang="en-IN" sz="1920" b="1" dirty="0">
              <a:solidFill>
                <a:srgbClr val="C00000"/>
              </a:solidFill>
              <a:cs typeface="Arial" pitchFamily="34" charset="0"/>
            </a:endParaRPr>
          </a:p>
        </p:txBody>
      </p:sp>
      <p:sp>
        <p:nvSpPr>
          <p:cNvPr id="112" name="TextBox 111">
            <a:extLst>
              <a:ext uri="{FF2B5EF4-FFF2-40B4-BE49-F238E27FC236}">
                <a16:creationId xmlns:a16="http://schemas.microsoft.com/office/drawing/2014/main" id="{EE7BE321-4EBF-4A15-A159-F0C909E23427}"/>
              </a:ext>
            </a:extLst>
          </p:cNvPr>
          <p:cNvSpPr txBox="1"/>
          <p:nvPr/>
        </p:nvSpPr>
        <p:spPr>
          <a:xfrm flipH="1">
            <a:off x="13977131" y="275282"/>
            <a:ext cx="588556" cy="400110"/>
          </a:xfrm>
          <a:prstGeom prst="rect">
            <a:avLst/>
          </a:prstGeom>
          <a:noFill/>
        </p:spPr>
        <p:txBody>
          <a:bodyPr wrap="square" rtlCol="0" anchor="ctr">
            <a:spAutoFit/>
          </a:bodyPr>
          <a:lstStyle/>
          <a:p>
            <a:r>
              <a:rPr lang="en-US" sz="2000" b="1" dirty="0">
                <a:solidFill>
                  <a:srgbClr val="C00000"/>
                </a:solidFill>
                <a:cs typeface="Arial" pitchFamily="34" charset="0"/>
              </a:rPr>
              <a:t>08</a:t>
            </a:r>
            <a:endParaRPr lang="en-IN" sz="2000" b="1" dirty="0">
              <a:solidFill>
                <a:srgbClr val="C00000"/>
              </a:solidFill>
              <a:cs typeface="Arial" pitchFamily="34" charset="0"/>
            </a:endParaRPr>
          </a:p>
        </p:txBody>
      </p:sp>
      <p:sp>
        <p:nvSpPr>
          <p:cNvPr id="48" name="TextBox 47">
            <a:extLst>
              <a:ext uri="{FF2B5EF4-FFF2-40B4-BE49-F238E27FC236}">
                <a16:creationId xmlns:a16="http://schemas.microsoft.com/office/drawing/2014/main" id="{5524B69C-94C5-4A4C-AEF4-7EF04861CECE}"/>
              </a:ext>
            </a:extLst>
          </p:cNvPr>
          <p:cNvSpPr txBox="1"/>
          <p:nvPr/>
        </p:nvSpPr>
        <p:spPr>
          <a:xfrm flipH="1">
            <a:off x="8503094" y="5361831"/>
            <a:ext cx="2408912" cy="1323439"/>
          </a:xfrm>
          <a:prstGeom prst="rect">
            <a:avLst/>
          </a:prstGeom>
          <a:noFill/>
          <a:ln>
            <a:noFill/>
          </a:ln>
        </p:spPr>
        <p:txBody>
          <a:bodyPr wrap="square">
            <a:spAutoFit/>
          </a:bodyPr>
          <a:lstStyle/>
          <a:p>
            <a:pPr algn="just"/>
            <a:r>
              <a:rPr lang="en-US" sz="1600" dirty="0">
                <a:solidFill>
                  <a:srgbClr val="FFFF00"/>
                </a:solidFill>
              </a:rPr>
              <a:t>Propose to client solution to consolidate DevSecOps assets &amp; build new assets for cost optimization</a:t>
            </a:r>
          </a:p>
        </p:txBody>
      </p:sp>
      <p:sp>
        <p:nvSpPr>
          <p:cNvPr id="49" name="TextBox 48">
            <a:extLst>
              <a:ext uri="{FF2B5EF4-FFF2-40B4-BE49-F238E27FC236}">
                <a16:creationId xmlns:a16="http://schemas.microsoft.com/office/drawing/2014/main" id="{34068F2F-9970-264A-8C19-E2E4523F1832}"/>
              </a:ext>
            </a:extLst>
          </p:cNvPr>
          <p:cNvSpPr txBox="1"/>
          <p:nvPr/>
        </p:nvSpPr>
        <p:spPr>
          <a:xfrm flipH="1">
            <a:off x="11798115" y="5473395"/>
            <a:ext cx="2723084" cy="1600438"/>
          </a:xfrm>
          <a:prstGeom prst="rect">
            <a:avLst/>
          </a:prstGeom>
          <a:noFill/>
          <a:ln>
            <a:noFill/>
          </a:ln>
        </p:spPr>
        <p:txBody>
          <a:bodyPr wrap="square">
            <a:spAutoFit/>
          </a:bodyPr>
          <a:lstStyle/>
          <a:p>
            <a:pPr algn="just"/>
            <a:r>
              <a:rPr lang="en-US" sz="1400" dirty="0" err="1">
                <a:solidFill>
                  <a:srgbClr val="FFFF00"/>
                </a:solidFill>
              </a:rPr>
              <a:t>Celenois</a:t>
            </a:r>
            <a:r>
              <a:rPr lang="en-US" sz="1400" dirty="0">
                <a:solidFill>
                  <a:srgbClr val="FFFF00"/>
                </a:solidFill>
              </a:rPr>
              <a:t>, </a:t>
            </a:r>
            <a:r>
              <a:rPr lang="en-US" sz="1400" dirty="0" err="1">
                <a:solidFill>
                  <a:srgbClr val="FFFF00"/>
                </a:solidFill>
              </a:rPr>
              <a:t>Turbonomics</a:t>
            </a:r>
            <a:r>
              <a:rPr lang="en-US" sz="1400" dirty="0">
                <a:solidFill>
                  <a:srgbClr val="FFFF00"/>
                </a:solidFill>
              </a:rPr>
              <a:t> tools shall give observability and help identifying process gaps towards improvements</a:t>
            </a:r>
          </a:p>
          <a:p>
            <a:pPr algn="just"/>
            <a:r>
              <a:rPr lang="en-US" sz="1400" dirty="0">
                <a:solidFill>
                  <a:srgbClr val="FFFF00"/>
                </a:solidFill>
              </a:rPr>
              <a:t>Garage co-working leverage AIOps insights allowing innovation</a:t>
            </a:r>
            <a:endParaRPr lang="en-US" sz="1400" dirty="0">
              <a:solidFill>
                <a:sysClr val="windowText" lastClr="000000"/>
              </a:solidFill>
            </a:endParaRPr>
          </a:p>
        </p:txBody>
      </p:sp>
      <p:sp>
        <p:nvSpPr>
          <p:cNvPr id="50" name="TextBox 49">
            <a:extLst>
              <a:ext uri="{FF2B5EF4-FFF2-40B4-BE49-F238E27FC236}">
                <a16:creationId xmlns:a16="http://schemas.microsoft.com/office/drawing/2014/main" id="{3ED544CF-4FDE-FC4B-9084-05B5896F19D6}"/>
              </a:ext>
            </a:extLst>
          </p:cNvPr>
          <p:cNvSpPr txBox="1"/>
          <p:nvPr/>
        </p:nvSpPr>
        <p:spPr>
          <a:xfrm flipH="1">
            <a:off x="115044" y="4120716"/>
            <a:ext cx="3228632" cy="738664"/>
          </a:xfrm>
          <a:prstGeom prst="rect">
            <a:avLst/>
          </a:prstGeom>
          <a:noFill/>
          <a:ln>
            <a:noFill/>
          </a:ln>
        </p:spPr>
        <p:txBody>
          <a:bodyPr wrap="square">
            <a:spAutoFit/>
          </a:bodyPr>
          <a:lstStyle/>
          <a:p>
            <a:pPr algn="just"/>
            <a:r>
              <a:rPr lang="en-US" sz="1400" dirty="0">
                <a:solidFill>
                  <a:srgbClr val="FFFF00"/>
                </a:solidFill>
              </a:rPr>
              <a:t>Build client Automation capability &amp; Proactive issue maintenance through automation</a:t>
            </a:r>
          </a:p>
        </p:txBody>
      </p:sp>
      <p:sp>
        <p:nvSpPr>
          <p:cNvPr id="51" name="TextBox 50">
            <a:extLst>
              <a:ext uri="{FF2B5EF4-FFF2-40B4-BE49-F238E27FC236}">
                <a16:creationId xmlns:a16="http://schemas.microsoft.com/office/drawing/2014/main" id="{BD049EC3-88C2-AB49-BE75-3D0FD029E48A}"/>
              </a:ext>
            </a:extLst>
          </p:cNvPr>
          <p:cNvSpPr txBox="1"/>
          <p:nvPr/>
        </p:nvSpPr>
        <p:spPr>
          <a:xfrm flipH="1">
            <a:off x="4740121" y="2484886"/>
            <a:ext cx="3480970" cy="954107"/>
          </a:xfrm>
          <a:prstGeom prst="rect">
            <a:avLst/>
          </a:prstGeom>
          <a:noFill/>
          <a:ln>
            <a:noFill/>
          </a:ln>
        </p:spPr>
        <p:txBody>
          <a:bodyPr wrap="square">
            <a:spAutoFit/>
          </a:bodyPr>
          <a:lstStyle/>
          <a:p>
            <a:pPr lvl="0" algn="just"/>
            <a:r>
              <a:rPr lang="en-US" altLang="zh-CN" sz="1400" dirty="0">
                <a:solidFill>
                  <a:srgbClr val="FFFF00"/>
                </a:solidFill>
                <a:latin typeface="IBM Plex Sans" panose="020B0503050203000203" pitchFamily="34" charset="0"/>
                <a:sym typeface="IBM Plex Sans Light"/>
              </a:rPr>
              <a:t>Design a roadmap for continuous modernization (microservices </a:t>
            </a:r>
            <a:r>
              <a:rPr lang="en-US" altLang="zh-CN" sz="1400" dirty="0" err="1">
                <a:solidFill>
                  <a:srgbClr val="FFFF00"/>
                </a:solidFill>
                <a:latin typeface="IBM Plex Sans" panose="020B0503050203000203" pitchFamily="34" charset="0"/>
                <a:sym typeface="IBM Plex Sans Light"/>
              </a:rPr>
              <a:t>etc</a:t>
            </a:r>
            <a:r>
              <a:rPr lang="en-US" altLang="zh-CN" sz="1400" dirty="0">
                <a:solidFill>
                  <a:srgbClr val="FFFF00"/>
                </a:solidFill>
                <a:latin typeface="IBM Plex Sans" panose="020B0503050203000203" pitchFamily="34" charset="0"/>
                <a:sym typeface="IBM Plex Sans Light"/>
              </a:rPr>
              <a:t>) aligned to larger cloud and business transformation objectives</a:t>
            </a:r>
            <a:endParaRPr lang="en-US" sz="1400" dirty="0">
              <a:solidFill>
                <a:srgbClr val="FFFF00"/>
              </a:solidFill>
            </a:endParaRPr>
          </a:p>
        </p:txBody>
      </p:sp>
      <p:sp>
        <p:nvSpPr>
          <p:cNvPr id="52" name="TextBox 51">
            <a:extLst>
              <a:ext uri="{FF2B5EF4-FFF2-40B4-BE49-F238E27FC236}">
                <a16:creationId xmlns:a16="http://schemas.microsoft.com/office/drawing/2014/main" id="{C634D274-247B-9B4D-967A-14DD609C1F1C}"/>
              </a:ext>
            </a:extLst>
          </p:cNvPr>
          <p:cNvSpPr txBox="1"/>
          <p:nvPr/>
        </p:nvSpPr>
        <p:spPr>
          <a:xfrm flipH="1">
            <a:off x="7984626" y="813415"/>
            <a:ext cx="2198287" cy="1169551"/>
          </a:xfrm>
          <a:prstGeom prst="rect">
            <a:avLst/>
          </a:prstGeom>
          <a:noFill/>
          <a:ln>
            <a:noFill/>
          </a:ln>
        </p:spPr>
        <p:txBody>
          <a:bodyPr wrap="square">
            <a:spAutoFit/>
          </a:bodyPr>
          <a:lstStyle/>
          <a:p>
            <a:r>
              <a:rPr lang="en-US" altLang="zh-CN" sz="1400" dirty="0">
                <a:solidFill>
                  <a:srgbClr val="FFFF00"/>
                </a:solidFill>
                <a:latin typeface="IBM Plex Sans" panose="020B0503050203000203" pitchFamily="34" charset="0"/>
                <a:sym typeface="IBM Plex Sans Light"/>
              </a:rPr>
              <a:t>Hybrid cloud solution which shall fit existing AWS </a:t>
            </a:r>
            <a:r>
              <a:rPr lang="en-US" altLang="zh-CN" sz="1400" dirty="0" err="1">
                <a:solidFill>
                  <a:srgbClr val="FFFF00"/>
                </a:solidFill>
                <a:latin typeface="IBM Plex Sans" panose="020B0503050203000203" pitchFamily="34" charset="0"/>
                <a:sym typeface="IBM Plex Sans Light"/>
              </a:rPr>
              <a:t>etc</a:t>
            </a:r>
            <a:r>
              <a:rPr lang="en-US" altLang="zh-CN" sz="1400" dirty="0">
                <a:solidFill>
                  <a:srgbClr val="FFFF00"/>
                </a:solidFill>
                <a:latin typeface="IBM Plex Sans" panose="020B0503050203000203" pitchFamily="34" charset="0"/>
                <a:sym typeface="IBM Plex Sans Light"/>
              </a:rPr>
              <a:t> client cloud setup &amp; future load increase </a:t>
            </a:r>
            <a:endParaRPr lang="en-US" sz="1400" dirty="0">
              <a:solidFill>
                <a:srgbClr val="FFFF00"/>
              </a:solidFill>
            </a:endParaRPr>
          </a:p>
        </p:txBody>
      </p:sp>
      <p:sp>
        <p:nvSpPr>
          <p:cNvPr id="53" name="TextBox 52">
            <a:extLst>
              <a:ext uri="{FF2B5EF4-FFF2-40B4-BE49-F238E27FC236}">
                <a16:creationId xmlns:a16="http://schemas.microsoft.com/office/drawing/2014/main" id="{DE957F79-B686-CA4D-86E3-4D826533ACD2}"/>
              </a:ext>
            </a:extLst>
          </p:cNvPr>
          <p:cNvSpPr txBox="1"/>
          <p:nvPr/>
        </p:nvSpPr>
        <p:spPr>
          <a:xfrm flipH="1">
            <a:off x="10985832" y="875460"/>
            <a:ext cx="1754905" cy="954107"/>
          </a:xfrm>
          <a:prstGeom prst="rect">
            <a:avLst/>
          </a:prstGeom>
          <a:noFill/>
          <a:ln>
            <a:noFill/>
          </a:ln>
        </p:spPr>
        <p:txBody>
          <a:bodyPr wrap="square">
            <a:spAutoFit/>
          </a:bodyPr>
          <a:lstStyle/>
          <a:p>
            <a:pPr algn="just"/>
            <a:r>
              <a:rPr lang="en-US" sz="1400" dirty="0">
                <a:solidFill>
                  <a:srgbClr val="FFFF00"/>
                </a:solidFill>
              </a:rPr>
              <a:t>Add value by converting to smart / cognitive</a:t>
            </a:r>
          </a:p>
          <a:p>
            <a:pPr algn="just"/>
            <a:r>
              <a:rPr lang="en-US" sz="1400" dirty="0" err="1">
                <a:solidFill>
                  <a:srgbClr val="FFFF00"/>
                </a:solidFill>
              </a:rPr>
              <a:t>Entreprise</a:t>
            </a:r>
            <a:endParaRPr lang="en-US" sz="1400" dirty="0">
              <a:solidFill>
                <a:srgbClr val="FFFF00"/>
              </a:solidFill>
            </a:endParaRPr>
          </a:p>
        </p:txBody>
      </p:sp>
    </p:spTree>
    <p:extLst>
      <p:ext uri="{BB962C8B-B14F-4D97-AF65-F5344CB8AC3E}">
        <p14:creationId xmlns:p14="http://schemas.microsoft.com/office/powerpoint/2010/main" val="249437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05"/>
                                        </p:tgtEl>
                                        <p:attrNameLst>
                                          <p:attrName>style.visibility</p:attrName>
                                        </p:attrNameLst>
                                      </p:cBhvr>
                                      <p:to>
                                        <p:strVal val="visible"/>
                                      </p:to>
                                    </p:set>
                                    <p:anim calcmode="lin" valueType="num">
                                      <p:cBhvr>
                                        <p:cTn id="17" dur="500" fill="hold"/>
                                        <p:tgtEl>
                                          <p:spTgt spid="105"/>
                                        </p:tgtEl>
                                        <p:attrNameLst>
                                          <p:attrName>ppt_w</p:attrName>
                                        </p:attrNameLst>
                                      </p:cBhvr>
                                      <p:tavLst>
                                        <p:tav tm="0">
                                          <p:val>
                                            <p:fltVal val="0"/>
                                          </p:val>
                                        </p:tav>
                                        <p:tav tm="100000">
                                          <p:val>
                                            <p:strVal val="#ppt_w"/>
                                          </p:val>
                                        </p:tav>
                                      </p:tavLst>
                                    </p:anim>
                                    <p:anim calcmode="lin" valueType="num">
                                      <p:cBhvr>
                                        <p:cTn id="18" dur="500" fill="hold"/>
                                        <p:tgtEl>
                                          <p:spTgt spid="105"/>
                                        </p:tgtEl>
                                        <p:attrNameLst>
                                          <p:attrName>ppt_h</p:attrName>
                                        </p:attrNameLst>
                                      </p:cBhvr>
                                      <p:tavLst>
                                        <p:tav tm="0">
                                          <p:val>
                                            <p:fltVal val="0"/>
                                          </p:val>
                                        </p:tav>
                                        <p:tav tm="100000">
                                          <p:val>
                                            <p:strVal val="#ppt_h"/>
                                          </p:val>
                                        </p:tav>
                                      </p:tavLst>
                                    </p:anim>
                                    <p:animEffect transition="in" filter="fade">
                                      <p:cBhvr>
                                        <p:cTn id="19" dur="500"/>
                                        <p:tgtEl>
                                          <p:spTgt spid="10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p:cTn id="37" dur="500" fill="hold"/>
                                        <p:tgtEl>
                                          <p:spTgt spid="106"/>
                                        </p:tgtEl>
                                        <p:attrNameLst>
                                          <p:attrName>ppt_w</p:attrName>
                                        </p:attrNameLst>
                                      </p:cBhvr>
                                      <p:tavLst>
                                        <p:tav tm="0">
                                          <p:val>
                                            <p:fltVal val="0"/>
                                          </p:val>
                                        </p:tav>
                                        <p:tav tm="100000">
                                          <p:val>
                                            <p:strVal val="#ppt_w"/>
                                          </p:val>
                                        </p:tav>
                                      </p:tavLst>
                                    </p:anim>
                                    <p:anim calcmode="lin" valueType="num">
                                      <p:cBhvr>
                                        <p:cTn id="38" dur="500" fill="hold"/>
                                        <p:tgtEl>
                                          <p:spTgt spid="106"/>
                                        </p:tgtEl>
                                        <p:attrNameLst>
                                          <p:attrName>ppt_h</p:attrName>
                                        </p:attrNameLst>
                                      </p:cBhvr>
                                      <p:tavLst>
                                        <p:tav tm="0">
                                          <p:val>
                                            <p:fltVal val="0"/>
                                          </p:val>
                                        </p:tav>
                                        <p:tav tm="100000">
                                          <p:val>
                                            <p:strVal val="#ppt_h"/>
                                          </p:val>
                                        </p:tav>
                                      </p:tavLst>
                                    </p:anim>
                                    <p:animEffect transition="in" filter="fade">
                                      <p:cBhvr>
                                        <p:cTn id="39" dur="500"/>
                                        <p:tgtEl>
                                          <p:spTgt spid="106"/>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fade">
                                      <p:cBhvr>
                                        <p:cTn id="43" dur="500"/>
                                        <p:tgtEl>
                                          <p:spTgt spid="1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4"/>
                                        </p:tgtEl>
                                        <p:attrNameLst>
                                          <p:attrName>style.visibility</p:attrName>
                                        </p:attrNameLst>
                                      </p:cBhvr>
                                      <p:to>
                                        <p:strVal val="visible"/>
                                      </p:to>
                                    </p:set>
                                    <p:animEffect transition="in" filter="fade">
                                      <p:cBhvr>
                                        <p:cTn id="46" dur="500"/>
                                        <p:tgtEl>
                                          <p:spTgt spid="144"/>
                                        </p:tgtEl>
                                      </p:cBhvr>
                                    </p:animEffect>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fill="hold"/>
                                        <p:tgtEl>
                                          <p:spTgt spid="107"/>
                                        </p:tgtEl>
                                        <p:attrNameLst>
                                          <p:attrName>ppt_w</p:attrName>
                                        </p:attrNameLst>
                                      </p:cBhvr>
                                      <p:tavLst>
                                        <p:tav tm="0">
                                          <p:val>
                                            <p:fltVal val="0"/>
                                          </p:val>
                                        </p:tav>
                                        <p:tav tm="100000">
                                          <p:val>
                                            <p:strVal val="#ppt_w"/>
                                          </p:val>
                                        </p:tav>
                                      </p:tavLst>
                                    </p:anim>
                                    <p:anim calcmode="lin" valueType="num">
                                      <p:cBhvr>
                                        <p:cTn id="58" dur="500" fill="hold"/>
                                        <p:tgtEl>
                                          <p:spTgt spid="107"/>
                                        </p:tgtEl>
                                        <p:attrNameLst>
                                          <p:attrName>ppt_h</p:attrName>
                                        </p:attrNameLst>
                                      </p:cBhvr>
                                      <p:tavLst>
                                        <p:tav tm="0">
                                          <p:val>
                                            <p:fltVal val="0"/>
                                          </p:val>
                                        </p:tav>
                                        <p:tav tm="100000">
                                          <p:val>
                                            <p:strVal val="#ppt_h"/>
                                          </p:val>
                                        </p:tav>
                                      </p:tavLst>
                                    </p:anim>
                                    <p:animEffect transition="in" filter="fade">
                                      <p:cBhvr>
                                        <p:cTn id="59" dur="500"/>
                                        <p:tgtEl>
                                          <p:spTgt spid="107"/>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47"/>
                                        </p:tgtEl>
                                        <p:attrNameLst>
                                          <p:attrName>style.visibility</p:attrName>
                                        </p:attrNameLst>
                                      </p:cBhvr>
                                      <p:to>
                                        <p:strVal val="visible"/>
                                      </p:to>
                                    </p:set>
                                    <p:animEffect transition="in" filter="fade">
                                      <p:cBhvr>
                                        <p:cTn id="63" dur="500"/>
                                        <p:tgtEl>
                                          <p:spTgt spid="14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par>
                    <p:cTn id="67" fill="hold">
                      <p:stCondLst>
                        <p:cond delay="indefinite"/>
                      </p:stCondLst>
                      <p:childTnLst>
                        <p:par>
                          <p:cTn id="68" fill="hold">
                            <p:stCondLst>
                              <p:cond delay="0"/>
                            </p:stCondLst>
                            <p:childTnLst>
                              <p:par>
                                <p:cTn id="69" presetID="47"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anim calcmode="lin" valueType="num">
                                      <p:cBhvr>
                                        <p:cTn id="72" dur="500" fill="hold"/>
                                        <p:tgtEl>
                                          <p:spTgt spid="12"/>
                                        </p:tgtEl>
                                        <p:attrNameLst>
                                          <p:attrName>ppt_x</p:attrName>
                                        </p:attrNameLst>
                                      </p:cBhvr>
                                      <p:tavLst>
                                        <p:tav tm="0">
                                          <p:val>
                                            <p:strVal val="#ppt_x"/>
                                          </p:val>
                                        </p:tav>
                                        <p:tav tm="100000">
                                          <p:val>
                                            <p:strVal val="#ppt_x"/>
                                          </p:val>
                                        </p:tav>
                                      </p:tavLst>
                                    </p:anim>
                                    <p:anim calcmode="lin" valueType="num">
                                      <p:cBhvr>
                                        <p:cTn id="73" dur="500" fill="hold"/>
                                        <p:tgtEl>
                                          <p:spTgt spid="12"/>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53" presetClass="entr" presetSubtype="16" fill="hold" grpId="0" nodeType="afterEffect">
                                  <p:stCondLst>
                                    <p:cond delay="0"/>
                                  </p:stCondLst>
                                  <p:childTnLst>
                                    <p:set>
                                      <p:cBhvr>
                                        <p:cTn id="76" dur="1" fill="hold">
                                          <p:stCondLst>
                                            <p:cond delay="0"/>
                                          </p:stCondLst>
                                        </p:cTn>
                                        <p:tgtEl>
                                          <p:spTgt spid="108"/>
                                        </p:tgtEl>
                                        <p:attrNameLst>
                                          <p:attrName>style.visibility</p:attrName>
                                        </p:attrNameLst>
                                      </p:cBhvr>
                                      <p:to>
                                        <p:strVal val="visible"/>
                                      </p:to>
                                    </p:set>
                                    <p:anim calcmode="lin" valueType="num">
                                      <p:cBhvr>
                                        <p:cTn id="77" dur="500" fill="hold"/>
                                        <p:tgtEl>
                                          <p:spTgt spid="108"/>
                                        </p:tgtEl>
                                        <p:attrNameLst>
                                          <p:attrName>ppt_w</p:attrName>
                                        </p:attrNameLst>
                                      </p:cBhvr>
                                      <p:tavLst>
                                        <p:tav tm="0">
                                          <p:val>
                                            <p:fltVal val="0"/>
                                          </p:val>
                                        </p:tav>
                                        <p:tav tm="100000">
                                          <p:val>
                                            <p:strVal val="#ppt_w"/>
                                          </p:val>
                                        </p:tav>
                                      </p:tavLst>
                                    </p:anim>
                                    <p:anim calcmode="lin" valueType="num">
                                      <p:cBhvr>
                                        <p:cTn id="78" dur="500" fill="hold"/>
                                        <p:tgtEl>
                                          <p:spTgt spid="108"/>
                                        </p:tgtEl>
                                        <p:attrNameLst>
                                          <p:attrName>ppt_h</p:attrName>
                                        </p:attrNameLst>
                                      </p:cBhvr>
                                      <p:tavLst>
                                        <p:tav tm="0">
                                          <p:val>
                                            <p:fltVal val="0"/>
                                          </p:val>
                                        </p:tav>
                                        <p:tav tm="100000">
                                          <p:val>
                                            <p:strVal val="#ppt_h"/>
                                          </p:val>
                                        </p:tav>
                                      </p:tavLst>
                                    </p:anim>
                                    <p:animEffect transition="in" filter="fade">
                                      <p:cBhvr>
                                        <p:cTn id="79" dur="500"/>
                                        <p:tgtEl>
                                          <p:spTgt spid="108"/>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151"/>
                                        </p:tgtEl>
                                        <p:attrNameLst>
                                          <p:attrName>style.visibility</p:attrName>
                                        </p:attrNameLst>
                                      </p:cBhvr>
                                      <p:to>
                                        <p:strVal val="visible"/>
                                      </p:to>
                                    </p:set>
                                    <p:animEffect transition="in" filter="fade">
                                      <p:cBhvr>
                                        <p:cTn id="83" dur="500"/>
                                        <p:tgtEl>
                                          <p:spTgt spid="15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childTnLst>
                    </p:cTn>
                  </p:par>
                  <p:par>
                    <p:cTn id="87" fill="hold">
                      <p:stCondLst>
                        <p:cond delay="indefinite"/>
                      </p:stCondLst>
                      <p:childTnLst>
                        <p:par>
                          <p:cTn id="88" fill="hold">
                            <p:stCondLst>
                              <p:cond delay="0"/>
                            </p:stCondLst>
                            <p:childTnLst>
                              <p:par>
                                <p:cTn id="89" presetID="47" presetClass="entr" presetSubtype="0"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anim calcmode="lin" valueType="num">
                                      <p:cBhvr>
                                        <p:cTn id="92" dur="500" fill="hold"/>
                                        <p:tgtEl>
                                          <p:spTgt spid="13"/>
                                        </p:tgtEl>
                                        <p:attrNameLst>
                                          <p:attrName>ppt_x</p:attrName>
                                        </p:attrNameLst>
                                      </p:cBhvr>
                                      <p:tavLst>
                                        <p:tav tm="0">
                                          <p:val>
                                            <p:strVal val="#ppt_x"/>
                                          </p:val>
                                        </p:tav>
                                        <p:tav tm="100000">
                                          <p:val>
                                            <p:strVal val="#ppt_x"/>
                                          </p:val>
                                        </p:tav>
                                      </p:tavLst>
                                    </p:anim>
                                    <p:anim calcmode="lin" valueType="num">
                                      <p:cBhvr>
                                        <p:cTn id="93" dur="500" fill="hold"/>
                                        <p:tgtEl>
                                          <p:spTgt spid="13"/>
                                        </p:tgtEl>
                                        <p:attrNameLst>
                                          <p:attrName>ppt_y</p:attrName>
                                        </p:attrNameLst>
                                      </p:cBhvr>
                                      <p:tavLst>
                                        <p:tav tm="0">
                                          <p:val>
                                            <p:strVal val="#ppt_y-.1"/>
                                          </p:val>
                                        </p:tav>
                                        <p:tav tm="100000">
                                          <p:val>
                                            <p:strVal val="#ppt_y"/>
                                          </p:val>
                                        </p:tav>
                                      </p:tavLst>
                                    </p:anim>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109"/>
                                        </p:tgtEl>
                                        <p:attrNameLst>
                                          <p:attrName>style.visibility</p:attrName>
                                        </p:attrNameLst>
                                      </p:cBhvr>
                                      <p:to>
                                        <p:strVal val="visible"/>
                                      </p:to>
                                    </p:set>
                                    <p:anim calcmode="lin" valueType="num">
                                      <p:cBhvr>
                                        <p:cTn id="97" dur="500" fill="hold"/>
                                        <p:tgtEl>
                                          <p:spTgt spid="109"/>
                                        </p:tgtEl>
                                        <p:attrNameLst>
                                          <p:attrName>ppt_w</p:attrName>
                                        </p:attrNameLst>
                                      </p:cBhvr>
                                      <p:tavLst>
                                        <p:tav tm="0">
                                          <p:val>
                                            <p:fltVal val="0"/>
                                          </p:val>
                                        </p:tav>
                                        <p:tav tm="100000">
                                          <p:val>
                                            <p:strVal val="#ppt_w"/>
                                          </p:val>
                                        </p:tav>
                                      </p:tavLst>
                                    </p:anim>
                                    <p:anim calcmode="lin" valueType="num">
                                      <p:cBhvr>
                                        <p:cTn id="98" dur="500" fill="hold"/>
                                        <p:tgtEl>
                                          <p:spTgt spid="109"/>
                                        </p:tgtEl>
                                        <p:attrNameLst>
                                          <p:attrName>ppt_h</p:attrName>
                                        </p:attrNameLst>
                                      </p:cBhvr>
                                      <p:tavLst>
                                        <p:tav tm="0">
                                          <p:val>
                                            <p:fltVal val="0"/>
                                          </p:val>
                                        </p:tav>
                                        <p:tav tm="100000">
                                          <p:val>
                                            <p:strVal val="#ppt_h"/>
                                          </p:val>
                                        </p:tav>
                                      </p:tavLst>
                                    </p:anim>
                                    <p:animEffect transition="in" filter="fade">
                                      <p:cBhvr>
                                        <p:cTn id="99" dur="500"/>
                                        <p:tgtEl>
                                          <p:spTgt spid="109"/>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childTnLst>
                          </p:cTn>
                        </p:par>
                      </p:childTnLst>
                    </p:cTn>
                  </p:par>
                  <p:par>
                    <p:cTn id="107" fill="hold">
                      <p:stCondLst>
                        <p:cond delay="indefinite"/>
                      </p:stCondLst>
                      <p:childTnLst>
                        <p:par>
                          <p:cTn id="108" fill="hold">
                            <p:stCondLst>
                              <p:cond delay="0"/>
                            </p:stCondLst>
                            <p:childTnLst>
                              <p:par>
                                <p:cTn id="109" presetID="47" presetClass="entr" presetSubtype="0" fill="hold" nodeType="clickEffect">
                                  <p:stCondLst>
                                    <p:cond delay="0"/>
                                  </p:stCondLst>
                                  <p:childTnLst>
                                    <p:set>
                                      <p:cBhvr>
                                        <p:cTn id="110" dur="1" fill="hold">
                                          <p:stCondLst>
                                            <p:cond delay="0"/>
                                          </p:stCondLst>
                                        </p:cTn>
                                        <p:tgtEl>
                                          <p:spTgt spid="15"/>
                                        </p:tgtEl>
                                        <p:attrNameLst>
                                          <p:attrName>style.visibility</p:attrName>
                                        </p:attrNameLst>
                                      </p:cBhvr>
                                      <p:to>
                                        <p:strVal val="visible"/>
                                      </p:to>
                                    </p:set>
                                    <p:animEffect transition="in" filter="fade">
                                      <p:cBhvr>
                                        <p:cTn id="111" dur="500"/>
                                        <p:tgtEl>
                                          <p:spTgt spid="15"/>
                                        </p:tgtEl>
                                      </p:cBhvr>
                                    </p:animEffect>
                                    <p:anim calcmode="lin" valueType="num">
                                      <p:cBhvr>
                                        <p:cTn id="112" dur="500" fill="hold"/>
                                        <p:tgtEl>
                                          <p:spTgt spid="15"/>
                                        </p:tgtEl>
                                        <p:attrNameLst>
                                          <p:attrName>ppt_x</p:attrName>
                                        </p:attrNameLst>
                                      </p:cBhvr>
                                      <p:tavLst>
                                        <p:tav tm="0">
                                          <p:val>
                                            <p:strVal val="#ppt_x"/>
                                          </p:val>
                                        </p:tav>
                                        <p:tav tm="100000">
                                          <p:val>
                                            <p:strVal val="#ppt_x"/>
                                          </p:val>
                                        </p:tav>
                                      </p:tavLst>
                                    </p:anim>
                                    <p:anim calcmode="lin" valueType="num">
                                      <p:cBhvr>
                                        <p:cTn id="113" dur="500" fill="hold"/>
                                        <p:tgtEl>
                                          <p:spTgt spid="15"/>
                                        </p:tgtEl>
                                        <p:attrNameLst>
                                          <p:attrName>ppt_y</p:attrName>
                                        </p:attrNameLst>
                                      </p:cBhvr>
                                      <p:tavLst>
                                        <p:tav tm="0">
                                          <p:val>
                                            <p:strVal val="#ppt_y-.1"/>
                                          </p:val>
                                        </p:tav>
                                        <p:tav tm="100000">
                                          <p:val>
                                            <p:strVal val="#ppt_y"/>
                                          </p:val>
                                        </p:tav>
                                      </p:tavLst>
                                    </p:anim>
                                  </p:childTnLst>
                                </p:cTn>
                              </p:par>
                            </p:childTnLst>
                          </p:cTn>
                        </p:par>
                        <p:par>
                          <p:cTn id="114" fill="hold">
                            <p:stCondLst>
                              <p:cond delay="500"/>
                            </p:stCondLst>
                            <p:childTnLst>
                              <p:par>
                                <p:cTn id="115" presetID="53" presetClass="entr" presetSubtype="16" fill="hold" grpId="0" nodeType="afterEffect">
                                  <p:stCondLst>
                                    <p:cond delay="0"/>
                                  </p:stCondLst>
                                  <p:childTnLst>
                                    <p:set>
                                      <p:cBhvr>
                                        <p:cTn id="116" dur="1" fill="hold">
                                          <p:stCondLst>
                                            <p:cond delay="0"/>
                                          </p:stCondLst>
                                        </p:cTn>
                                        <p:tgtEl>
                                          <p:spTgt spid="110"/>
                                        </p:tgtEl>
                                        <p:attrNameLst>
                                          <p:attrName>style.visibility</p:attrName>
                                        </p:attrNameLst>
                                      </p:cBhvr>
                                      <p:to>
                                        <p:strVal val="visible"/>
                                      </p:to>
                                    </p:set>
                                    <p:anim calcmode="lin" valueType="num">
                                      <p:cBhvr>
                                        <p:cTn id="117" dur="500" fill="hold"/>
                                        <p:tgtEl>
                                          <p:spTgt spid="110"/>
                                        </p:tgtEl>
                                        <p:attrNameLst>
                                          <p:attrName>ppt_w</p:attrName>
                                        </p:attrNameLst>
                                      </p:cBhvr>
                                      <p:tavLst>
                                        <p:tav tm="0">
                                          <p:val>
                                            <p:fltVal val="0"/>
                                          </p:val>
                                        </p:tav>
                                        <p:tav tm="100000">
                                          <p:val>
                                            <p:strVal val="#ppt_w"/>
                                          </p:val>
                                        </p:tav>
                                      </p:tavLst>
                                    </p:anim>
                                    <p:anim calcmode="lin" valueType="num">
                                      <p:cBhvr>
                                        <p:cTn id="118" dur="500" fill="hold"/>
                                        <p:tgtEl>
                                          <p:spTgt spid="110"/>
                                        </p:tgtEl>
                                        <p:attrNameLst>
                                          <p:attrName>ppt_h</p:attrName>
                                        </p:attrNameLst>
                                      </p:cBhvr>
                                      <p:tavLst>
                                        <p:tav tm="0">
                                          <p:val>
                                            <p:fltVal val="0"/>
                                          </p:val>
                                        </p:tav>
                                        <p:tav tm="100000">
                                          <p:val>
                                            <p:strVal val="#ppt_h"/>
                                          </p:val>
                                        </p:tav>
                                      </p:tavLst>
                                    </p:anim>
                                    <p:animEffect transition="in" filter="fade">
                                      <p:cBhvr>
                                        <p:cTn id="119" dur="500"/>
                                        <p:tgtEl>
                                          <p:spTgt spid="110"/>
                                        </p:tgtEl>
                                      </p:cBhvr>
                                    </p:animEffect>
                                  </p:childTnLst>
                                </p:cTn>
                              </p:par>
                            </p:childTnLst>
                          </p:cTn>
                        </p:par>
                        <p:par>
                          <p:cTn id="120" fill="hold">
                            <p:stCondLst>
                              <p:cond delay="1000"/>
                            </p:stCondLst>
                            <p:childTnLst>
                              <p:par>
                                <p:cTn id="121" presetID="10" presetClass="entr" presetSubtype="0" fill="hold" grpId="0" nodeType="afterEffect">
                                  <p:stCondLst>
                                    <p:cond delay="0"/>
                                  </p:stCondLst>
                                  <p:childTnLst>
                                    <p:set>
                                      <p:cBhvr>
                                        <p:cTn id="122" dur="1" fill="hold">
                                          <p:stCondLst>
                                            <p:cond delay="0"/>
                                          </p:stCondLst>
                                        </p:cTn>
                                        <p:tgtEl>
                                          <p:spTgt spid="159"/>
                                        </p:tgtEl>
                                        <p:attrNameLst>
                                          <p:attrName>style.visibility</p:attrName>
                                        </p:attrNameLst>
                                      </p:cBhvr>
                                      <p:to>
                                        <p:strVal val="visible"/>
                                      </p:to>
                                    </p:set>
                                    <p:animEffect transition="in" filter="fade">
                                      <p:cBhvr>
                                        <p:cTn id="123" dur="500"/>
                                        <p:tgtEl>
                                          <p:spTgt spid="15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500"/>
                                        <p:tgtEl>
                                          <p:spTgt spid="51"/>
                                        </p:tgtEl>
                                      </p:cBhvr>
                                    </p:animEffect>
                                  </p:childTnLst>
                                </p:cTn>
                              </p:par>
                            </p:childTnLst>
                          </p:cTn>
                        </p:par>
                      </p:childTnLst>
                    </p:cTn>
                  </p:par>
                  <p:par>
                    <p:cTn id="127" fill="hold">
                      <p:stCondLst>
                        <p:cond delay="indefinite"/>
                      </p:stCondLst>
                      <p:childTnLst>
                        <p:par>
                          <p:cTn id="128" fill="hold">
                            <p:stCondLst>
                              <p:cond delay="0"/>
                            </p:stCondLst>
                            <p:childTnLst>
                              <p:par>
                                <p:cTn id="129" presetID="47" presetClass="entr" presetSubtype="0" fill="hold" nodeType="click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500"/>
                                        <p:tgtEl>
                                          <p:spTgt spid="16"/>
                                        </p:tgtEl>
                                      </p:cBhvr>
                                    </p:animEffect>
                                    <p:anim calcmode="lin" valueType="num">
                                      <p:cBhvr>
                                        <p:cTn id="132" dur="500" fill="hold"/>
                                        <p:tgtEl>
                                          <p:spTgt spid="16"/>
                                        </p:tgtEl>
                                        <p:attrNameLst>
                                          <p:attrName>ppt_x</p:attrName>
                                        </p:attrNameLst>
                                      </p:cBhvr>
                                      <p:tavLst>
                                        <p:tav tm="0">
                                          <p:val>
                                            <p:strVal val="#ppt_x"/>
                                          </p:val>
                                        </p:tav>
                                        <p:tav tm="100000">
                                          <p:val>
                                            <p:strVal val="#ppt_x"/>
                                          </p:val>
                                        </p:tav>
                                      </p:tavLst>
                                    </p:anim>
                                    <p:anim calcmode="lin" valueType="num">
                                      <p:cBhvr>
                                        <p:cTn id="133" dur="500" fill="hold"/>
                                        <p:tgtEl>
                                          <p:spTgt spid="16"/>
                                        </p:tgtEl>
                                        <p:attrNameLst>
                                          <p:attrName>ppt_y</p:attrName>
                                        </p:attrNameLst>
                                      </p:cBhvr>
                                      <p:tavLst>
                                        <p:tav tm="0">
                                          <p:val>
                                            <p:strVal val="#ppt_y-.1"/>
                                          </p:val>
                                        </p:tav>
                                        <p:tav tm="100000">
                                          <p:val>
                                            <p:strVal val="#ppt_y"/>
                                          </p:val>
                                        </p:tav>
                                      </p:tavLst>
                                    </p:anim>
                                  </p:childTnLst>
                                </p:cTn>
                              </p:par>
                            </p:childTnLst>
                          </p:cTn>
                        </p:par>
                        <p:par>
                          <p:cTn id="134" fill="hold">
                            <p:stCondLst>
                              <p:cond delay="500"/>
                            </p:stCondLst>
                            <p:childTnLst>
                              <p:par>
                                <p:cTn id="135" presetID="53" presetClass="entr" presetSubtype="16" fill="hold" grpId="0" nodeType="afterEffect">
                                  <p:stCondLst>
                                    <p:cond delay="0"/>
                                  </p:stCondLst>
                                  <p:childTnLst>
                                    <p:set>
                                      <p:cBhvr>
                                        <p:cTn id="136" dur="1" fill="hold">
                                          <p:stCondLst>
                                            <p:cond delay="0"/>
                                          </p:stCondLst>
                                        </p:cTn>
                                        <p:tgtEl>
                                          <p:spTgt spid="111"/>
                                        </p:tgtEl>
                                        <p:attrNameLst>
                                          <p:attrName>style.visibility</p:attrName>
                                        </p:attrNameLst>
                                      </p:cBhvr>
                                      <p:to>
                                        <p:strVal val="visible"/>
                                      </p:to>
                                    </p:set>
                                    <p:anim calcmode="lin" valueType="num">
                                      <p:cBhvr>
                                        <p:cTn id="137" dur="500" fill="hold"/>
                                        <p:tgtEl>
                                          <p:spTgt spid="111"/>
                                        </p:tgtEl>
                                        <p:attrNameLst>
                                          <p:attrName>ppt_w</p:attrName>
                                        </p:attrNameLst>
                                      </p:cBhvr>
                                      <p:tavLst>
                                        <p:tav tm="0">
                                          <p:val>
                                            <p:fltVal val="0"/>
                                          </p:val>
                                        </p:tav>
                                        <p:tav tm="100000">
                                          <p:val>
                                            <p:strVal val="#ppt_w"/>
                                          </p:val>
                                        </p:tav>
                                      </p:tavLst>
                                    </p:anim>
                                    <p:anim calcmode="lin" valueType="num">
                                      <p:cBhvr>
                                        <p:cTn id="138" dur="500" fill="hold"/>
                                        <p:tgtEl>
                                          <p:spTgt spid="111"/>
                                        </p:tgtEl>
                                        <p:attrNameLst>
                                          <p:attrName>ppt_h</p:attrName>
                                        </p:attrNameLst>
                                      </p:cBhvr>
                                      <p:tavLst>
                                        <p:tav tm="0">
                                          <p:val>
                                            <p:fltVal val="0"/>
                                          </p:val>
                                        </p:tav>
                                        <p:tav tm="100000">
                                          <p:val>
                                            <p:strVal val="#ppt_h"/>
                                          </p:val>
                                        </p:tav>
                                      </p:tavLst>
                                    </p:anim>
                                    <p:animEffect transition="in" filter="fade">
                                      <p:cBhvr>
                                        <p:cTn id="139" dur="500"/>
                                        <p:tgtEl>
                                          <p:spTgt spid="111"/>
                                        </p:tgtEl>
                                      </p:cBhvr>
                                    </p:animEffect>
                                  </p:childTnLst>
                                </p:cTn>
                              </p:par>
                            </p:childTnLst>
                          </p:cTn>
                        </p:par>
                        <p:par>
                          <p:cTn id="140" fill="hold">
                            <p:stCondLst>
                              <p:cond delay="1000"/>
                            </p:stCondLst>
                            <p:childTnLst>
                              <p:par>
                                <p:cTn id="141" presetID="10" presetClass="entr" presetSubtype="0" fill="hold" grpId="0" nodeType="afterEffect">
                                  <p:stCondLst>
                                    <p:cond delay="0"/>
                                  </p:stCondLst>
                                  <p:childTnLst>
                                    <p:set>
                                      <p:cBhvr>
                                        <p:cTn id="142" dur="1" fill="hold">
                                          <p:stCondLst>
                                            <p:cond delay="0"/>
                                          </p:stCondLst>
                                        </p:cTn>
                                        <p:tgtEl>
                                          <p:spTgt spid="167"/>
                                        </p:tgtEl>
                                        <p:attrNameLst>
                                          <p:attrName>style.visibility</p:attrName>
                                        </p:attrNameLst>
                                      </p:cBhvr>
                                      <p:to>
                                        <p:strVal val="visible"/>
                                      </p:to>
                                    </p:set>
                                    <p:animEffect transition="in" filter="fade">
                                      <p:cBhvr>
                                        <p:cTn id="143" dur="500"/>
                                        <p:tgtEl>
                                          <p:spTgt spid="167"/>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fade">
                                      <p:cBhvr>
                                        <p:cTn id="146" dur="500"/>
                                        <p:tgtEl>
                                          <p:spTgt spid="52"/>
                                        </p:tgtEl>
                                      </p:cBhvr>
                                    </p:animEffect>
                                  </p:childTnLst>
                                </p:cTn>
                              </p:par>
                            </p:childTnLst>
                          </p:cTn>
                        </p:par>
                      </p:childTnLst>
                    </p:cTn>
                  </p:par>
                  <p:par>
                    <p:cTn id="147" fill="hold">
                      <p:stCondLst>
                        <p:cond delay="indefinite"/>
                      </p:stCondLst>
                      <p:childTnLst>
                        <p:par>
                          <p:cTn id="148" fill="hold">
                            <p:stCondLst>
                              <p:cond delay="0"/>
                            </p:stCondLst>
                            <p:childTnLst>
                              <p:par>
                                <p:cTn id="149" presetID="47" presetClass="entr" presetSubtype="0" fill="hold" nodeType="click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500"/>
                                        <p:tgtEl>
                                          <p:spTgt spid="17"/>
                                        </p:tgtEl>
                                      </p:cBhvr>
                                    </p:animEffect>
                                    <p:anim calcmode="lin" valueType="num">
                                      <p:cBhvr>
                                        <p:cTn id="152" dur="500" fill="hold"/>
                                        <p:tgtEl>
                                          <p:spTgt spid="17"/>
                                        </p:tgtEl>
                                        <p:attrNameLst>
                                          <p:attrName>ppt_x</p:attrName>
                                        </p:attrNameLst>
                                      </p:cBhvr>
                                      <p:tavLst>
                                        <p:tav tm="0">
                                          <p:val>
                                            <p:strVal val="#ppt_x"/>
                                          </p:val>
                                        </p:tav>
                                        <p:tav tm="100000">
                                          <p:val>
                                            <p:strVal val="#ppt_x"/>
                                          </p:val>
                                        </p:tav>
                                      </p:tavLst>
                                    </p:anim>
                                    <p:anim calcmode="lin" valueType="num">
                                      <p:cBhvr>
                                        <p:cTn id="153" dur="500" fill="hold"/>
                                        <p:tgtEl>
                                          <p:spTgt spid="17"/>
                                        </p:tgtEl>
                                        <p:attrNameLst>
                                          <p:attrName>ppt_y</p:attrName>
                                        </p:attrNameLst>
                                      </p:cBhvr>
                                      <p:tavLst>
                                        <p:tav tm="0">
                                          <p:val>
                                            <p:strVal val="#ppt_y-.1"/>
                                          </p:val>
                                        </p:tav>
                                        <p:tav tm="100000">
                                          <p:val>
                                            <p:strVal val="#ppt_y"/>
                                          </p:val>
                                        </p:tav>
                                      </p:tavLst>
                                    </p:anim>
                                  </p:childTnLst>
                                </p:cTn>
                              </p:par>
                            </p:childTnLst>
                          </p:cTn>
                        </p:par>
                        <p:par>
                          <p:cTn id="154" fill="hold">
                            <p:stCondLst>
                              <p:cond delay="500"/>
                            </p:stCondLst>
                            <p:childTnLst>
                              <p:par>
                                <p:cTn id="155" presetID="53" presetClass="entr" presetSubtype="16" fill="hold" grpId="0" nodeType="after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163"/>
                                        </p:tgtEl>
                                        <p:attrNameLst>
                                          <p:attrName>style.visibility</p:attrName>
                                        </p:attrNameLst>
                                      </p:cBhvr>
                                      <p:to>
                                        <p:strVal val="visible"/>
                                      </p:to>
                                    </p:set>
                                    <p:animEffect transition="in" filter="fade">
                                      <p:cBhvr>
                                        <p:cTn id="163" dur="500"/>
                                        <p:tgtEl>
                                          <p:spTgt spid="16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44" grpId="0"/>
      <p:bldP spid="159" grpId="0"/>
      <p:bldP spid="155" grpId="0"/>
      <p:bldP spid="151" grpId="0"/>
      <p:bldP spid="43" grpId="0"/>
      <p:bldP spid="45" grpId="0"/>
      <p:bldP spid="167" grpId="0"/>
      <p:bldP spid="142" grpId="0"/>
      <p:bldP spid="147" grpId="0"/>
      <p:bldP spid="105" grpId="0"/>
      <p:bldP spid="106" grpId="0"/>
      <p:bldP spid="107" grpId="0"/>
      <p:bldP spid="108" grpId="0"/>
      <p:bldP spid="109" grpId="0"/>
      <p:bldP spid="110" grpId="0"/>
      <p:bldP spid="111" grpId="0"/>
      <p:bldP spid="112" grpId="0"/>
      <p:bldP spid="48" grpId="0"/>
      <p:bldP spid="49" grpId="0"/>
      <p:bldP spid="50" grpId="0"/>
      <p:bldP spid="51" grpId="0"/>
      <p:bldP spid="52"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2B0930-39AA-4BCD-8DAA-40BC9DA417B6}"/>
              </a:ext>
            </a:extLst>
          </p:cNvPr>
          <p:cNvSpPr>
            <a:spLocks noGrp="1"/>
          </p:cNvSpPr>
          <p:nvPr>
            <p:ph type="title"/>
          </p:nvPr>
        </p:nvSpPr>
        <p:spPr>
          <a:xfrm>
            <a:off x="457200" y="247679"/>
            <a:ext cx="13716000" cy="788580"/>
          </a:xfrm>
        </p:spPr>
        <p:txBody>
          <a:bodyPr/>
          <a:lstStyle/>
          <a:p>
            <a:r>
              <a:rPr lang="en-US" sz="2720" dirty="0">
                <a:solidFill>
                  <a:schemeClr val="tx1"/>
                </a:solidFill>
              </a:rPr>
              <a:t>IBM Hybrid Cloud AMS will scale up quickly to drive lasting improvements into client applications, processes, and experience</a:t>
            </a:r>
          </a:p>
        </p:txBody>
      </p:sp>
      <p:grpSp>
        <p:nvGrpSpPr>
          <p:cNvPr id="4" name="组合 2">
            <a:extLst>
              <a:ext uri="{FF2B5EF4-FFF2-40B4-BE49-F238E27FC236}">
                <a16:creationId xmlns:a16="http://schemas.microsoft.com/office/drawing/2014/main" id="{9AA479DA-E138-4588-986B-E82D68CADF46}"/>
              </a:ext>
            </a:extLst>
          </p:cNvPr>
          <p:cNvGrpSpPr/>
          <p:nvPr/>
        </p:nvGrpSpPr>
        <p:grpSpPr>
          <a:xfrm>
            <a:off x="210648" y="1357795"/>
            <a:ext cx="13392891" cy="3551833"/>
            <a:chOff x="191300" y="2509506"/>
            <a:chExt cx="14176867" cy="3759746"/>
          </a:xfrm>
        </p:grpSpPr>
        <p:sp>
          <p:nvSpPr>
            <p:cNvPr id="5" name="Freeform 111">
              <a:extLst>
                <a:ext uri="{FF2B5EF4-FFF2-40B4-BE49-F238E27FC236}">
                  <a16:creationId xmlns:a16="http://schemas.microsoft.com/office/drawing/2014/main" id="{79F717F5-081B-470A-842D-7849EBE7B45D}"/>
                </a:ext>
              </a:extLst>
            </p:cNvPr>
            <p:cNvSpPr/>
            <p:nvPr/>
          </p:nvSpPr>
          <p:spPr>
            <a:xfrm rot="1093151">
              <a:off x="1300909" y="4936489"/>
              <a:ext cx="1102415" cy="651166"/>
            </a:xfrm>
            <a:custGeom>
              <a:avLst/>
              <a:gdLst>
                <a:gd name="connsiteX0" fmla="*/ 0 w 1634247"/>
                <a:gd name="connsiteY0" fmla="*/ 129702 h 468703"/>
                <a:gd name="connsiteX1" fmla="*/ 771728 w 1634247"/>
                <a:gd name="connsiteY1" fmla="*/ 466928 h 468703"/>
                <a:gd name="connsiteX2" fmla="*/ 1634247 w 1634247"/>
                <a:gd name="connsiteY2" fmla="*/ 0 h 468703"/>
                <a:gd name="connsiteX0" fmla="*/ 0 w 1634247"/>
                <a:gd name="connsiteY0" fmla="*/ 129702 h 468703"/>
                <a:gd name="connsiteX1" fmla="*/ 771728 w 1634247"/>
                <a:gd name="connsiteY1" fmla="*/ 466928 h 468703"/>
                <a:gd name="connsiteX2" fmla="*/ 1634247 w 1634247"/>
                <a:gd name="connsiteY2" fmla="*/ 0 h 468703"/>
                <a:gd name="connsiteX0" fmla="*/ 0 w 1561084"/>
                <a:gd name="connsiteY0" fmla="*/ 292770 h 631771"/>
                <a:gd name="connsiteX1" fmla="*/ 771728 w 1561084"/>
                <a:gd name="connsiteY1" fmla="*/ 629996 h 631771"/>
                <a:gd name="connsiteX2" fmla="*/ 1561084 w 1561084"/>
                <a:gd name="connsiteY2" fmla="*/ 0 h 631771"/>
                <a:gd name="connsiteX0" fmla="*/ 0 w 1571784"/>
                <a:gd name="connsiteY0" fmla="*/ 292770 h 631771"/>
                <a:gd name="connsiteX1" fmla="*/ 771728 w 1571784"/>
                <a:gd name="connsiteY1" fmla="*/ 629996 h 631771"/>
                <a:gd name="connsiteX2" fmla="*/ 1561084 w 1571784"/>
                <a:gd name="connsiteY2" fmla="*/ 0 h 631771"/>
                <a:gd name="connsiteX0" fmla="*/ 0 w 1562695"/>
                <a:gd name="connsiteY0" fmla="*/ 296188 h 635189"/>
                <a:gd name="connsiteX1" fmla="*/ 771728 w 1562695"/>
                <a:gd name="connsiteY1" fmla="*/ 633414 h 635189"/>
                <a:gd name="connsiteX2" fmla="*/ 1551851 w 1562695"/>
                <a:gd name="connsiteY2" fmla="*/ 0 h 635189"/>
                <a:gd name="connsiteX0" fmla="*/ 0 w 1551851"/>
                <a:gd name="connsiteY0" fmla="*/ 296188 h 296188"/>
                <a:gd name="connsiteX1" fmla="*/ 1551851 w 1551851"/>
                <a:gd name="connsiteY1" fmla="*/ 0 h 296188"/>
                <a:gd name="connsiteX0" fmla="*/ 0 w 1348910"/>
                <a:gd name="connsiteY0" fmla="*/ 405326 h 405326"/>
                <a:gd name="connsiteX1" fmla="*/ 1348910 w 1348910"/>
                <a:gd name="connsiteY1" fmla="*/ 0 h 405326"/>
                <a:gd name="connsiteX0" fmla="*/ 0 w 1348910"/>
                <a:gd name="connsiteY0" fmla="*/ 405326 h 590164"/>
                <a:gd name="connsiteX1" fmla="*/ 1348910 w 1348910"/>
                <a:gd name="connsiteY1" fmla="*/ 0 h 590164"/>
                <a:gd name="connsiteX0" fmla="*/ 0 w 1348910"/>
                <a:gd name="connsiteY0" fmla="*/ 405326 h 644299"/>
                <a:gd name="connsiteX1" fmla="*/ 1348910 w 1348910"/>
                <a:gd name="connsiteY1" fmla="*/ 0 h 644299"/>
                <a:gd name="connsiteX0" fmla="*/ 0 w 1348910"/>
                <a:gd name="connsiteY0" fmla="*/ 405326 h 638196"/>
                <a:gd name="connsiteX1" fmla="*/ 1348910 w 1348910"/>
                <a:gd name="connsiteY1" fmla="*/ 0 h 638196"/>
                <a:gd name="connsiteX0" fmla="*/ 0 w 1348910"/>
                <a:gd name="connsiteY0" fmla="*/ 405326 h 584523"/>
                <a:gd name="connsiteX1" fmla="*/ 1348910 w 1348910"/>
                <a:gd name="connsiteY1" fmla="*/ 0 h 584523"/>
              </a:gdLst>
              <a:ahLst/>
              <a:cxnLst>
                <a:cxn ang="0">
                  <a:pos x="connsiteX0" y="connsiteY0"/>
                </a:cxn>
                <a:cxn ang="0">
                  <a:pos x="connsiteX1" y="connsiteY1"/>
                </a:cxn>
              </a:cxnLst>
              <a:rect l="l" t="t" r="r" b="b"/>
              <a:pathLst>
                <a:path w="1348910" h="584523">
                  <a:moveTo>
                    <a:pt x="0" y="405326"/>
                  </a:moveTo>
                  <a:cubicBezTo>
                    <a:pt x="530032" y="826897"/>
                    <a:pt x="1184523" y="427698"/>
                    <a:pt x="1348910" y="0"/>
                  </a:cubicBezTo>
                </a:path>
              </a:pathLst>
            </a:custGeom>
            <a:noFill/>
            <a:ln w="603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7" name="Arc 40">
              <a:extLst>
                <a:ext uri="{FF2B5EF4-FFF2-40B4-BE49-F238E27FC236}">
                  <a16:creationId xmlns:a16="http://schemas.microsoft.com/office/drawing/2014/main" id="{78D0B37D-1C7F-4D54-8F35-02354A943A5B}"/>
                </a:ext>
              </a:extLst>
            </p:cNvPr>
            <p:cNvSpPr/>
            <p:nvPr/>
          </p:nvSpPr>
          <p:spPr>
            <a:xfrm>
              <a:off x="2463497" y="4326644"/>
              <a:ext cx="1823876" cy="1730828"/>
            </a:xfrm>
            <a:prstGeom prst="arc">
              <a:avLst>
                <a:gd name="adj1" fmla="val 11090161"/>
                <a:gd name="adj2" fmla="val 5361354"/>
              </a:avLst>
            </a:prstGeom>
            <a:noFill/>
            <a:ln w="60325">
              <a:solidFill>
                <a:srgbClr val="0F62F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8" name="Oval 215">
              <a:extLst>
                <a:ext uri="{FF2B5EF4-FFF2-40B4-BE49-F238E27FC236}">
                  <a16:creationId xmlns:a16="http://schemas.microsoft.com/office/drawing/2014/main" id="{7C1B764F-F8D5-47E2-B271-345CEAE2654B}"/>
                </a:ext>
              </a:extLst>
            </p:cNvPr>
            <p:cNvSpPr>
              <a:spLocks noChangeAspect="1"/>
            </p:cNvSpPr>
            <p:nvPr/>
          </p:nvSpPr>
          <p:spPr>
            <a:xfrm>
              <a:off x="2360088" y="4943837"/>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10" name="TextBox 216">
              <a:extLst>
                <a:ext uri="{FF2B5EF4-FFF2-40B4-BE49-F238E27FC236}">
                  <a16:creationId xmlns:a16="http://schemas.microsoft.com/office/drawing/2014/main" id="{9C7ED54F-F181-4330-83D3-9AC03008AA00}"/>
                </a:ext>
              </a:extLst>
            </p:cNvPr>
            <p:cNvSpPr txBox="1"/>
            <p:nvPr/>
          </p:nvSpPr>
          <p:spPr>
            <a:xfrm>
              <a:off x="191300" y="4525633"/>
              <a:ext cx="1317460" cy="410499"/>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Application &amp; Service </a:t>
              </a:r>
              <a:r>
                <a:rPr lang="en-US" sz="960" b="1" dirty="0">
                  <a:solidFill>
                    <a:srgbClr val="0F62FE"/>
                  </a:solidFill>
                  <a:latin typeface="IBM Plex Sans" panose="020B0503050203000203" pitchFamily="34" charset="0"/>
                  <a:ea typeface="ＭＳ Ｐゴシック" pitchFamily="34" charset="-128"/>
                </a:rPr>
                <a:t>transition</a:t>
              </a:r>
            </a:p>
          </p:txBody>
        </p:sp>
        <p:sp>
          <p:nvSpPr>
            <p:cNvPr id="11" name="TextBox 93">
              <a:extLst>
                <a:ext uri="{FF2B5EF4-FFF2-40B4-BE49-F238E27FC236}">
                  <a16:creationId xmlns:a16="http://schemas.microsoft.com/office/drawing/2014/main" id="{678DE175-7C64-4D45-AE2E-2D64C32BBFF9}"/>
                </a:ext>
              </a:extLst>
            </p:cNvPr>
            <p:cNvSpPr txBox="1"/>
            <p:nvPr/>
          </p:nvSpPr>
          <p:spPr>
            <a:xfrm>
              <a:off x="2591546" y="4898441"/>
              <a:ext cx="1522605" cy="549021"/>
            </a:xfrm>
            <a:prstGeom prst="rect">
              <a:avLst/>
            </a:prstGeom>
          </p:spPr>
          <p:txBody>
            <a:bodyPr wrap="square" lIns="87782" tIns="43891" rIns="87782" bIns="43891"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nSpc>
                  <a:spcPct val="105000"/>
                </a:lnSpc>
                <a:spcBef>
                  <a:spcPts val="1200"/>
                </a:spcBef>
                <a:defRPr sz="3600">
                  <a:latin typeface="IBM Plex Sans" panose="020B0503050203000203" pitchFamily="34" charset="0"/>
                  <a:ea typeface="IBM Plex Sans" charset="0"/>
                  <a:cs typeface="IBM Plex Sans" charset="0"/>
                </a:defRPr>
              </a:lvl1pPr>
            </a:lstStyle>
            <a:p>
              <a:pPr algn="ctr" defTabSz="1463334">
                <a:lnSpc>
                  <a:spcPct val="100000"/>
                </a:lnSpc>
                <a:spcBef>
                  <a:spcPts val="2560"/>
                </a:spcBef>
                <a:defRPr/>
              </a:pPr>
              <a:r>
                <a:rPr lang="en-US" sz="1760" dirty="0">
                  <a:solidFill>
                    <a:schemeClr val="bg1"/>
                  </a:solidFill>
                  <a:latin typeface="IBM Plex Sans Light" panose="020B0403050203000203" pitchFamily="34" charset="0"/>
                </a:rPr>
                <a:t>Accelerate Applications</a:t>
              </a:r>
            </a:p>
          </p:txBody>
        </p:sp>
        <p:sp>
          <p:nvSpPr>
            <p:cNvPr id="12" name="Arc 103">
              <a:extLst>
                <a:ext uri="{FF2B5EF4-FFF2-40B4-BE49-F238E27FC236}">
                  <a16:creationId xmlns:a16="http://schemas.microsoft.com/office/drawing/2014/main" id="{B879C394-9052-442C-ABFF-83916B359021}"/>
                </a:ext>
              </a:extLst>
            </p:cNvPr>
            <p:cNvSpPr/>
            <p:nvPr/>
          </p:nvSpPr>
          <p:spPr>
            <a:xfrm>
              <a:off x="5537722" y="3647823"/>
              <a:ext cx="2438966" cy="2475137"/>
            </a:xfrm>
            <a:prstGeom prst="arc">
              <a:avLst>
                <a:gd name="adj1" fmla="val 11416438"/>
                <a:gd name="adj2" fmla="val 5361354"/>
              </a:avLst>
            </a:prstGeom>
            <a:noFill/>
            <a:ln w="60325">
              <a:solidFill>
                <a:srgbClr val="0F62F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13" name="TextBox 108">
              <a:extLst>
                <a:ext uri="{FF2B5EF4-FFF2-40B4-BE49-F238E27FC236}">
                  <a16:creationId xmlns:a16="http://schemas.microsoft.com/office/drawing/2014/main" id="{0CFE9547-F025-4D10-92A8-3B6471223997}"/>
                </a:ext>
              </a:extLst>
            </p:cNvPr>
            <p:cNvSpPr txBox="1"/>
            <p:nvPr/>
          </p:nvSpPr>
          <p:spPr>
            <a:xfrm>
              <a:off x="5833474" y="4477689"/>
              <a:ext cx="1875761" cy="681341"/>
            </a:xfrm>
            <a:prstGeom prst="rect">
              <a:avLst/>
            </a:prstGeom>
          </p:spPr>
          <p:txBody>
            <a:bodyPr wrap="square" lIns="87782" tIns="43891" rIns="87782" bIns="43891" rtlCol="0">
              <a:spAutoFit/>
            </a:bodyPr>
            <a:lstStyle/>
            <a:p>
              <a:pPr algn="ctr" defTabSz="1463334">
                <a:lnSpc>
                  <a:spcPct val="105000"/>
                </a:lnSpc>
                <a:spcBef>
                  <a:spcPts val="960"/>
                </a:spcBef>
                <a:defRPr/>
              </a:pPr>
              <a:r>
                <a:rPr lang="en-US" sz="1760" dirty="0">
                  <a:solidFill>
                    <a:schemeClr val="bg1"/>
                  </a:solidFill>
                  <a:latin typeface="IBM Plex Sans Light" panose="020B0403050203000203" pitchFamily="34" charset="0"/>
                  <a:ea typeface="IBM Plex Sans" charset="0"/>
                  <a:cs typeface="IBM Plex Sans" charset="0"/>
                </a:rPr>
                <a:t>Innovate Processes</a:t>
              </a:r>
            </a:p>
          </p:txBody>
        </p:sp>
        <p:sp>
          <p:nvSpPr>
            <p:cNvPr id="14" name="Arc 103">
              <a:extLst>
                <a:ext uri="{FF2B5EF4-FFF2-40B4-BE49-F238E27FC236}">
                  <a16:creationId xmlns:a16="http://schemas.microsoft.com/office/drawing/2014/main" id="{5E1D4C1D-0EA9-43CD-9C45-1630B7DB8AF9}"/>
                </a:ext>
              </a:extLst>
            </p:cNvPr>
            <p:cNvSpPr/>
            <p:nvPr/>
          </p:nvSpPr>
          <p:spPr>
            <a:xfrm rot="665376">
              <a:off x="9372785" y="3200600"/>
              <a:ext cx="3012306" cy="3027031"/>
            </a:xfrm>
            <a:prstGeom prst="arc">
              <a:avLst>
                <a:gd name="adj1" fmla="val 10853183"/>
                <a:gd name="adj2" fmla="val 5361354"/>
              </a:avLst>
            </a:prstGeom>
            <a:noFill/>
            <a:ln w="60325">
              <a:solidFill>
                <a:srgbClr val="0F62F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15" name="TextBox 108">
              <a:extLst>
                <a:ext uri="{FF2B5EF4-FFF2-40B4-BE49-F238E27FC236}">
                  <a16:creationId xmlns:a16="http://schemas.microsoft.com/office/drawing/2014/main" id="{1CB240F0-456C-4E71-BAF7-20D77033F96D}"/>
                </a:ext>
              </a:extLst>
            </p:cNvPr>
            <p:cNvSpPr txBox="1"/>
            <p:nvPr/>
          </p:nvSpPr>
          <p:spPr>
            <a:xfrm>
              <a:off x="9972091" y="4308847"/>
              <a:ext cx="1875761" cy="681341"/>
            </a:xfrm>
            <a:prstGeom prst="rect">
              <a:avLst/>
            </a:prstGeom>
          </p:spPr>
          <p:txBody>
            <a:bodyPr wrap="square" lIns="87782" tIns="43891" rIns="87782" bIns="43891" rtlCol="0">
              <a:spAutoFit/>
            </a:bodyPr>
            <a:lstStyle/>
            <a:p>
              <a:pPr algn="ctr" defTabSz="1463334">
                <a:lnSpc>
                  <a:spcPct val="105000"/>
                </a:lnSpc>
                <a:spcBef>
                  <a:spcPts val="960"/>
                </a:spcBef>
                <a:defRPr/>
              </a:pPr>
              <a:r>
                <a:rPr lang="en-US" sz="1760" dirty="0">
                  <a:solidFill>
                    <a:schemeClr val="bg1"/>
                  </a:solidFill>
                  <a:latin typeface="IBM Plex Sans Light" panose="020B0403050203000203" pitchFamily="34" charset="0"/>
                  <a:ea typeface="IBM Plex Sans" charset="0"/>
                  <a:cs typeface="IBM Plex Sans" charset="0"/>
                </a:rPr>
                <a:t>Elevate Experience</a:t>
              </a:r>
            </a:p>
          </p:txBody>
        </p:sp>
        <p:sp>
          <p:nvSpPr>
            <p:cNvPr id="16" name="Freeform 111">
              <a:extLst>
                <a:ext uri="{FF2B5EF4-FFF2-40B4-BE49-F238E27FC236}">
                  <a16:creationId xmlns:a16="http://schemas.microsoft.com/office/drawing/2014/main" id="{7ABC34F1-F7D9-49EE-98AA-22C3EE0F5CAD}"/>
                </a:ext>
              </a:extLst>
            </p:cNvPr>
            <p:cNvSpPr/>
            <p:nvPr/>
          </p:nvSpPr>
          <p:spPr>
            <a:xfrm rot="1093151">
              <a:off x="4327051" y="4491889"/>
              <a:ext cx="1101027" cy="949352"/>
            </a:xfrm>
            <a:custGeom>
              <a:avLst/>
              <a:gdLst>
                <a:gd name="connsiteX0" fmla="*/ 0 w 1634247"/>
                <a:gd name="connsiteY0" fmla="*/ 129702 h 468703"/>
                <a:gd name="connsiteX1" fmla="*/ 771728 w 1634247"/>
                <a:gd name="connsiteY1" fmla="*/ 466928 h 468703"/>
                <a:gd name="connsiteX2" fmla="*/ 1634247 w 1634247"/>
                <a:gd name="connsiteY2" fmla="*/ 0 h 468703"/>
                <a:gd name="connsiteX0" fmla="*/ 0 w 1394595"/>
                <a:gd name="connsiteY0" fmla="*/ 312502 h 477210"/>
                <a:gd name="connsiteX1" fmla="*/ 532076 w 1394595"/>
                <a:gd name="connsiteY1" fmla="*/ 466928 h 477210"/>
                <a:gd name="connsiteX2" fmla="*/ 1394595 w 1394595"/>
                <a:gd name="connsiteY2" fmla="*/ 0 h 477210"/>
                <a:gd name="connsiteX0" fmla="*/ 0 w 1394595"/>
                <a:gd name="connsiteY0" fmla="*/ 312502 h 471521"/>
                <a:gd name="connsiteX1" fmla="*/ 532076 w 1394595"/>
                <a:gd name="connsiteY1" fmla="*/ 466928 h 471521"/>
                <a:gd name="connsiteX2" fmla="*/ 1394595 w 1394595"/>
                <a:gd name="connsiteY2" fmla="*/ 0 h 471521"/>
                <a:gd name="connsiteX0" fmla="*/ 0 w 1394595"/>
                <a:gd name="connsiteY0" fmla="*/ 312502 h 405944"/>
                <a:gd name="connsiteX1" fmla="*/ 764405 w 1394595"/>
                <a:gd name="connsiteY1" fmla="*/ 388585 h 405944"/>
                <a:gd name="connsiteX2" fmla="*/ 1394595 w 1394595"/>
                <a:gd name="connsiteY2" fmla="*/ 0 h 405944"/>
                <a:gd name="connsiteX0" fmla="*/ 0 w 1394595"/>
                <a:gd name="connsiteY0" fmla="*/ 312502 h 405944"/>
                <a:gd name="connsiteX1" fmla="*/ 764405 w 1394595"/>
                <a:gd name="connsiteY1" fmla="*/ 388585 h 405944"/>
                <a:gd name="connsiteX2" fmla="*/ 1394595 w 1394595"/>
                <a:gd name="connsiteY2" fmla="*/ 0 h 405944"/>
                <a:gd name="connsiteX0" fmla="*/ 0 w 1394595"/>
                <a:gd name="connsiteY0" fmla="*/ 312502 h 435608"/>
                <a:gd name="connsiteX1" fmla="*/ 764405 w 1394595"/>
                <a:gd name="connsiteY1" fmla="*/ 388585 h 435608"/>
                <a:gd name="connsiteX2" fmla="*/ 1394595 w 1394595"/>
                <a:gd name="connsiteY2" fmla="*/ 0 h 435608"/>
                <a:gd name="connsiteX0" fmla="*/ 0 w 1394595"/>
                <a:gd name="connsiteY0" fmla="*/ 312502 h 312502"/>
                <a:gd name="connsiteX1" fmla="*/ 1394595 w 1394595"/>
                <a:gd name="connsiteY1" fmla="*/ 0 h 312502"/>
                <a:gd name="connsiteX0" fmla="*/ 0 w 1394595"/>
                <a:gd name="connsiteY0" fmla="*/ 312502 h 439912"/>
                <a:gd name="connsiteX1" fmla="*/ 1394595 w 1394595"/>
                <a:gd name="connsiteY1" fmla="*/ 0 h 439912"/>
                <a:gd name="connsiteX0" fmla="*/ 0 w 1395433"/>
                <a:gd name="connsiteY0" fmla="*/ 312502 h 472942"/>
                <a:gd name="connsiteX1" fmla="*/ 1394595 w 1395433"/>
                <a:gd name="connsiteY1" fmla="*/ 0 h 472942"/>
                <a:gd name="connsiteX0" fmla="*/ 0 w 1253763"/>
                <a:gd name="connsiteY0" fmla="*/ 606973 h 721081"/>
                <a:gd name="connsiteX1" fmla="*/ 1252758 w 1253763"/>
                <a:gd name="connsiteY1" fmla="*/ 0 h 721081"/>
                <a:gd name="connsiteX0" fmla="*/ 0 w 1286636"/>
                <a:gd name="connsiteY0" fmla="*/ 571022 h 689380"/>
                <a:gd name="connsiteX1" fmla="*/ 1285675 w 1286636"/>
                <a:gd name="connsiteY1" fmla="*/ 0 h 689380"/>
                <a:gd name="connsiteX0" fmla="*/ 0 w 1286528"/>
                <a:gd name="connsiteY0" fmla="*/ 571022 h 720701"/>
                <a:gd name="connsiteX1" fmla="*/ 1285675 w 1286528"/>
                <a:gd name="connsiteY1" fmla="*/ 0 h 720701"/>
              </a:gdLst>
              <a:ahLst/>
              <a:cxnLst>
                <a:cxn ang="0">
                  <a:pos x="connsiteX0" y="connsiteY0"/>
                </a:cxn>
                <a:cxn ang="0">
                  <a:pos x="connsiteX1" y="connsiteY1"/>
                </a:cxn>
              </a:cxnLst>
              <a:rect l="l" t="t" r="r" b="b"/>
              <a:pathLst>
                <a:path w="1286528" h="720701">
                  <a:moveTo>
                    <a:pt x="0" y="571022"/>
                  </a:moveTo>
                  <a:cubicBezTo>
                    <a:pt x="507972" y="1030816"/>
                    <a:pt x="1316476" y="313419"/>
                    <a:pt x="1285675" y="0"/>
                  </a:cubicBezTo>
                </a:path>
              </a:pathLst>
            </a:custGeom>
            <a:noFill/>
            <a:ln w="603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18" name="TextBox 216">
              <a:extLst>
                <a:ext uri="{FF2B5EF4-FFF2-40B4-BE49-F238E27FC236}">
                  <a16:creationId xmlns:a16="http://schemas.microsoft.com/office/drawing/2014/main" id="{195611E7-443D-430A-9862-C67EE77EF39E}"/>
                </a:ext>
              </a:extLst>
            </p:cNvPr>
            <p:cNvSpPr txBox="1"/>
            <p:nvPr/>
          </p:nvSpPr>
          <p:spPr>
            <a:xfrm>
              <a:off x="1447329" y="3614470"/>
              <a:ext cx="1142408" cy="1192402"/>
            </a:xfrm>
            <a:prstGeom prst="rect">
              <a:avLst/>
            </a:prstGeom>
            <a:noFill/>
          </p:spPr>
          <p:txBody>
            <a:bodyPr wrap="square" rtlCol="0">
              <a:spAutoFit/>
            </a:bodyPr>
            <a:lstStyle/>
            <a:p>
              <a:pPr defTabSz="1463334">
                <a:defRPr/>
              </a:pPr>
              <a:r>
                <a:rPr lang="en-US" sz="960" b="1" dirty="0">
                  <a:solidFill>
                    <a:srgbClr val="0F62FE"/>
                  </a:solidFill>
                  <a:latin typeface="IBM Plex Sans" panose="020B0503050203000203" pitchFamily="34" charset="0"/>
                  <a:ea typeface="ＭＳ Ｐゴシック" pitchFamily="34" charset="-128"/>
                </a:rPr>
                <a:t>Automate</a:t>
              </a:r>
              <a:r>
                <a:rPr lang="en-US" sz="960" dirty="0">
                  <a:solidFill>
                    <a:schemeClr val="bg1"/>
                  </a:solidFill>
                  <a:latin typeface="IBM Plex Sans Light" panose="020B0403050203000203" pitchFamily="34" charset="0"/>
                  <a:ea typeface="ＭＳ Ｐゴシック" pitchFamily="34" charset="-128"/>
                </a:rPr>
                <a:t> using Digital Workers, RPA and Cognitive solutions for proactive/faster issue resolution</a:t>
              </a:r>
            </a:p>
          </p:txBody>
        </p:sp>
        <p:sp>
          <p:nvSpPr>
            <p:cNvPr id="19" name="Oval 215">
              <a:extLst>
                <a:ext uri="{FF2B5EF4-FFF2-40B4-BE49-F238E27FC236}">
                  <a16:creationId xmlns:a16="http://schemas.microsoft.com/office/drawing/2014/main" id="{7D95655E-3219-4D0C-94BF-6E329BB27ADE}"/>
                </a:ext>
              </a:extLst>
            </p:cNvPr>
            <p:cNvSpPr>
              <a:spLocks noChangeAspect="1"/>
            </p:cNvSpPr>
            <p:nvPr/>
          </p:nvSpPr>
          <p:spPr>
            <a:xfrm>
              <a:off x="2933161" y="4285774"/>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0" name="TextBox 216">
              <a:extLst>
                <a:ext uri="{FF2B5EF4-FFF2-40B4-BE49-F238E27FC236}">
                  <a16:creationId xmlns:a16="http://schemas.microsoft.com/office/drawing/2014/main" id="{BE34B6DD-F9B5-47A8-8C95-3F6E03A6ECF0}"/>
                </a:ext>
              </a:extLst>
            </p:cNvPr>
            <p:cNvSpPr txBox="1"/>
            <p:nvPr/>
          </p:nvSpPr>
          <p:spPr>
            <a:xfrm>
              <a:off x="3093260" y="3553981"/>
              <a:ext cx="1488662" cy="723260"/>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DevSecOps / IT </a:t>
              </a:r>
              <a:r>
                <a:rPr lang="en-US" sz="960" b="1" dirty="0">
                  <a:solidFill>
                    <a:srgbClr val="0F62FE"/>
                  </a:solidFill>
                  <a:latin typeface="IBM Plex Sans" panose="020B0503050203000203" pitchFamily="34" charset="0"/>
                  <a:ea typeface="ＭＳ Ｐゴシック" pitchFamily="34" charset="-128"/>
                </a:rPr>
                <a:t>Process assessment </a:t>
              </a:r>
              <a:r>
                <a:rPr lang="en-US" sz="960" dirty="0">
                  <a:solidFill>
                    <a:schemeClr val="bg1"/>
                  </a:solidFill>
                  <a:latin typeface="IBM Plex Sans Light" panose="020B0403050203000203" pitchFamily="34" charset="0"/>
                  <a:ea typeface="ＭＳ Ｐゴシック" pitchFamily="34" charset="-128"/>
                </a:rPr>
                <a:t>and implementing toolchain </a:t>
              </a:r>
            </a:p>
          </p:txBody>
        </p:sp>
        <p:sp>
          <p:nvSpPr>
            <p:cNvPr id="21" name="Oval 215">
              <a:extLst>
                <a:ext uri="{FF2B5EF4-FFF2-40B4-BE49-F238E27FC236}">
                  <a16:creationId xmlns:a16="http://schemas.microsoft.com/office/drawing/2014/main" id="{5FDAF81C-A12E-4C09-88BF-551000276A1F}"/>
                </a:ext>
              </a:extLst>
            </p:cNvPr>
            <p:cNvSpPr>
              <a:spLocks noChangeAspect="1"/>
            </p:cNvSpPr>
            <p:nvPr/>
          </p:nvSpPr>
          <p:spPr>
            <a:xfrm>
              <a:off x="4218840" y="5036248"/>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2" name="Oval 215">
              <a:extLst>
                <a:ext uri="{FF2B5EF4-FFF2-40B4-BE49-F238E27FC236}">
                  <a16:creationId xmlns:a16="http://schemas.microsoft.com/office/drawing/2014/main" id="{3E2DB61F-D764-4698-9A8E-43F45BE42630}"/>
                </a:ext>
              </a:extLst>
            </p:cNvPr>
            <p:cNvSpPr>
              <a:spLocks noChangeAspect="1"/>
            </p:cNvSpPr>
            <p:nvPr/>
          </p:nvSpPr>
          <p:spPr>
            <a:xfrm>
              <a:off x="5449376" y="4525634"/>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3" name="Oval 215">
              <a:extLst>
                <a:ext uri="{FF2B5EF4-FFF2-40B4-BE49-F238E27FC236}">
                  <a16:creationId xmlns:a16="http://schemas.microsoft.com/office/drawing/2014/main" id="{09B2A646-92AF-45A3-87A8-FAADCDBFF52A}"/>
                </a:ext>
              </a:extLst>
            </p:cNvPr>
            <p:cNvSpPr>
              <a:spLocks noChangeAspect="1"/>
            </p:cNvSpPr>
            <p:nvPr/>
          </p:nvSpPr>
          <p:spPr>
            <a:xfrm>
              <a:off x="5840176" y="3835313"/>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4" name="TextBox 216">
              <a:extLst>
                <a:ext uri="{FF2B5EF4-FFF2-40B4-BE49-F238E27FC236}">
                  <a16:creationId xmlns:a16="http://schemas.microsoft.com/office/drawing/2014/main" id="{D930E723-C9DD-4B04-8AD3-6DD04140F5D3}"/>
                </a:ext>
              </a:extLst>
            </p:cNvPr>
            <p:cNvSpPr txBox="1"/>
            <p:nvPr/>
          </p:nvSpPr>
          <p:spPr>
            <a:xfrm>
              <a:off x="4476294" y="4545773"/>
              <a:ext cx="885945" cy="410499"/>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Enterprise-level </a:t>
              </a:r>
              <a:r>
                <a:rPr lang="en-US" sz="960" dirty="0">
                  <a:solidFill>
                    <a:schemeClr val="bg1"/>
                  </a:solidFill>
                  <a:latin typeface="IBM Plex Sans" panose="020B0503050203000203" pitchFamily="34" charset="0"/>
                  <a:ea typeface="ＭＳ Ｐゴシック" pitchFamily="34" charset="-128"/>
                </a:rPr>
                <a:t>ISM</a:t>
              </a:r>
            </a:p>
          </p:txBody>
        </p:sp>
        <p:sp>
          <p:nvSpPr>
            <p:cNvPr id="25" name="Oval 215">
              <a:extLst>
                <a:ext uri="{FF2B5EF4-FFF2-40B4-BE49-F238E27FC236}">
                  <a16:creationId xmlns:a16="http://schemas.microsoft.com/office/drawing/2014/main" id="{AB118780-0B8A-4841-8355-4A89AE1ACD34}"/>
                </a:ext>
              </a:extLst>
            </p:cNvPr>
            <p:cNvSpPr>
              <a:spLocks noChangeAspect="1"/>
            </p:cNvSpPr>
            <p:nvPr/>
          </p:nvSpPr>
          <p:spPr>
            <a:xfrm>
              <a:off x="1143000" y="5072383"/>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6" name="TextBox 216">
              <a:extLst>
                <a:ext uri="{FF2B5EF4-FFF2-40B4-BE49-F238E27FC236}">
                  <a16:creationId xmlns:a16="http://schemas.microsoft.com/office/drawing/2014/main" id="{65D20F0A-D053-42C6-9062-7089083382C5}"/>
                </a:ext>
              </a:extLst>
            </p:cNvPr>
            <p:cNvSpPr txBox="1"/>
            <p:nvPr/>
          </p:nvSpPr>
          <p:spPr>
            <a:xfrm>
              <a:off x="4937874" y="3275347"/>
              <a:ext cx="1122389" cy="879641"/>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Implement </a:t>
              </a:r>
              <a:r>
                <a:rPr lang="en-US" sz="960" b="1" dirty="0">
                  <a:solidFill>
                    <a:srgbClr val="0F62FE"/>
                  </a:solidFill>
                  <a:latin typeface="IBM Plex Sans" panose="020B0503050203000203" pitchFamily="34" charset="0"/>
                  <a:ea typeface="ＭＳ Ｐゴシック" pitchFamily="34" charset="-128"/>
                </a:rPr>
                <a:t>IT Control Tower</a:t>
              </a:r>
              <a:r>
                <a:rPr lang="en-US" sz="960" dirty="0">
                  <a:solidFill>
                    <a:schemeClr val="bg1"/>
                  </a:solidFill>
                  <a:latin typeface="IBM Plex Sans" panose="020B0503050203000203" pitchFamily="34" charset="0"/>
                  <a:ea typeface="ＭＳ Ｐゴシック" pitchFamily="34" charset="-128"/>
                </a:rPr>
                <a:t>. </a:t>
              </a:r>
              <a:r>
                <a:rPr lang="en-US" sz="960" dirty="0">
                  <a:solidFill>
                    <a:schemeClr val="bg1"/>
                  </a:solidFill>
                  <a:latin typeface="IBM Plex Sans Light" panose="020B0403050203000203" pitchFamily="34" charset="0"/>
                  <a:ea typeface="ＭＳ Ｐゴシック" pitchFamily="34" charset="-128"/>
                </a:rPr>
                <a:t>Infuse </a:t>
              </a:r>
              <a:r>
                <a:rPr lang="en-US" sz="960" b="1" dirty="0">
                  <a:solidFill>
                    <a:srgbClr val="0F62FE"/>
                  </a:solidFill>
                  <a:latin typeface="IBM Plex Sans" panose="020B0503050203000203" pitchFamily="34" charset="0"/>
                  <a:ea typeface="ＭＳ Ｐゴシック" pitchFamily="34" charset="-128"/>
                </a:rPr>
                <a:t>AIOps</a:t>
              </a:r>
              <a:r>
                <a:rPr lang="en-US" sz="960" dirty="0">
                  <a:solidFill>
                    <a:schemeClr val="bg1"/>
                  </a:solidFill>
                  <a:latin typeface="IBM Plex Sans Light" panose="020B0403050203000203" pitchFamily="34" charset="0"/>
                  <a:ea typeface="ＭＳ Ｐゴシック" pitchFamily="34" charset="-128"/>
                </a:rPr>
                <a:t> in Service Management</a:t>
              </a:r>
            </a:p>
          </p:txBody>
        </p:sp>
        <p:sp>
          <p:nvSpPr>
            <p:cNvPr id="28" name="Oval 215">
              <a:extLst>
                <a:ext uri="{FF2B5EF4-FFF2-40B4-BE49-F238E27FC236}">
                  <a16:creationId xmlns:a16="http://schemas.microsoft.com/office/drawing/2014/main" id="{AF9F299B-F34A-4E22-95E4-F0492E99DF22}"/>
                </a:ext>
              </a:extLst>
            </p:cNvPr>
            <p:cNvSpPr>
              <a:spLocks noChangeAspect="1"/>
            </p:cNvSpPr>
            <p:nvPr/>
          </p:nvSpPr>
          <p:spPr>
            <a:xfrm>
              <a:off x="11317876" y="3176391"/>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29" name="Oval 215">
              <a:extLst>
                <a:ext uri="{FF2B5EF4-FFF2-40B4-BE49-F238E27FC236}">
                  <a16:creationId xmlns:a16="http://schemas.microsoft.com/office/drawing/2014/main" id="{A70FB8EA-B6D7-442A-AA2A-40E64E64C01E}"/>
                </a:ext>
              </a:extLst>
            </p:cNvPr>
            <p:cNvSpPr>
              <a:spLocks noChangeAspect="1"/>
            </p:cNvSpPr>
            <p:nvPr/>
          </p:nvSpPr>
          <p:spPr>
            <a:xfrm>
              <a:off x="11971052" y="5524933"/>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30" name="Freeform 111">
              <a:extLst>
                <a:ext uri="{FF2B5EF4-FFF2-40B4-BE49-F238E27FC236}">
                  <a16:creationId xmlns:a16="http://schemas.microsoft.com/office/drawing/2014/main" id="{BECDFBFD-6061-404E-8968-9E786C798094}"/>
                </a:ext>
              </a:extLst>
            </p:cNvPr>
            <p:cNvSpPr/>
            <p:nvPr/>
          </p:nvSpPr>
          <p:spPr>
            <a:xfrm rot="1093151">
              <a:off x="7973615" y="4156169"/>
              <a:ext cx="1294472" cy="1158750"/>
            </a:xfrm>
            <a:custGeom>
              <a:avLst/>
              <a:gdLst>
                <a:gd name="connsiteX0" fmla="*/ 0 w 1634247"/>
                <a:gd name="connsiteY0" fmla="*/ 129702 h 468703"/>
                <a:gd name="connsiteX1" fmla="*/ 771728 w 1634247"/>
                <a:gd name="connsiteY1" fmla="*/ 466928 h 468703"/>
                <a:gd name="connsiteX2" fmla="*/ 1634247 w 1634247"/>
                <a:gd name="connsiteY2" fmla="*/ 0 h 468703"/>
                <a:gd name="connsiteX0" fmla="*/ 0 w 1475331"/>
                <a:gd name="connsiteY0" fmla="*/ 475616 h 814617"/>
                <a:gd name="connsiteX1" fmla="*/ 771728 w 1475331"/>
                <a:gd name="connsiteY1" fmla="*/ 812842 h 814617"/>
                <a:gd name="connsiteX2" fmla="*/ 1475331 w 1475331"/>
                <a:gd name="connsiteY2" fmla="*/ 0 h 814617"/>
                <a:gd name="connsiteX0" fmla="*/ 0 w 1476055"/>
                <a:gd name="connsiteY0" fmla="*/ 475616 h 814617"/>
                <a:gd name="connsiteX1" fmla="*/ 771728 w 1476055"/>
                <a:gd name="connsiteY1" fmla="*/ 812842 h 814617"/>
                <a:gd name="connsiteX2" fmla="*/ 1475331 w 1476055"/>
                <a:gd name="connsiteY2" fmla="*/ 0 h 814617"/>
                <a:gd name="connsiteX0" fmla="*/ 0 w 1476436"/>
                <a:gd name="connsiteY0" fmla="*/ 475616 h 785397"/>
                <a:gd name="connsiteX1" fmla="*/ 934377 w 1476436"/>
                <a:gd name="connsiteY1" fmla="*/ 783317 h 785397"/>
                <a:gd name="connsiteX2" fmla="*/ 1475331 w 1476436"/>
                <a:gd name="connsiteY2" fmla="*/ 0 h 785397"/>
                <a:gd name="connsiteX0" fmla="*/ 0 w 1476468"/>
                <a:gd name="connsiteY0" fmla="*/ 475616 h 761283"/>
                <a:gd name="connsiteX1" fmla="*/ 943073 w 1476468"/>
                <a:gd name="connsiteY1" fmla="*/ 758862 h 761283"/>
                <a:gd name="connsiteX2" fmla="*/ 1475331 w 1476468"/>
                <a:gd name="connsiteY2" fmla="*/ 0 h 761283"/>
                <a:gd name="connsiteX0" fmla="*/ 0 w 1476401"/>
                <a:gd name="connsiteY0" fmla="*/ 475616 h 761283"/>
                <a:gd name="connsiteX1" fmla="*/ 943073 w 1476401"/>
                <a:gd name="connsiteY1" fmla="*/ 758862 h 761283"/>
                <a:gd name="connsiteX2" fmla="*/ 1475331 w 1476401"/>
                <a:gd name="connsiteY2" fmla="*/ 0 h 761283"/>
                <a:gd name="connsiteX0" fmla="*/ 0 w 1476298"/>
                <a:gd name="connsiteY0" fmla="*/ 475616 h 761283"/>
                <a:gd name="connsiteX1" fmla="*/ 943073 w 1476298"/>
                <a:gd name="connsiteY1" fmla="*/ 758862 h 761283"/>
                <a:gd name="connsiteX2" fmla="*/ 1475331 w 1476298"/>
                <a:gd name="connsiteY2" fmla="*/ 0 h 761283"/>
                <a:gd name="connsiteX0" fmla="*/ 0 w 1476526"/>
                <a:gd name="connsiteY0" fmla="*/ 475616 h 761283"/>
                <a:gd name="connsiteX1" fmla="*/ 943073 w 1476526"/>
                <a:gd name="connsiteY1" fmla="*/ 758862 h 761283"/>
                <a:gd name="connsiteX2" fmla="*/ 1475331 w 1476526"/>
                <a:gd name="connsiteY2" fmla="*/ 0 h 761283"/>
                <a:gd name="connsiteX0" fmla="*/ 0 w 1476526"/>
                <a:gd name="connsiteY0" fmla="*/ 475616 h 760120"/>
                <a:gd name="connsiteX1" fmla="*/ 943073 w 1476526"/>
                <a:gd name="connsiteY1" fmla="*/ 758862 h 760120"/>
                <a:gd name="connsiteX2" fmla="*/ 1475331 w 1476526"/>
                <a:gd name="connsiteY2" fmla="*/ 0 h 760120"/>
              </a:gdLst>
              <a:ahLst/>
              <a:cxnLst>
                <a:cxn ang="0">
                  <a:pos x="connsiteX0" y="connsiteY0"/>
                </a:cxn>
                <a:cxn ang="0">
                  <a:pos x="connsiteX1" y="connsiteY1"/>
                </a:cxn>
                <a:cxn ang="0">
                  <a:pos x="connsiteX2" y="connsiteY2"/>
                </a:cxn>
              </a:cxnLst>
              <a:rect l="l" t="t" r="r" b="b"/>
              <a:pathLst>
                <a:path w="1476526" h="760120">
                  <a:moveTo>
                    <a:pt x="0" y="475616"/>
                  </a:moveTo>
                  <a:cubicBezTo>
                    <a:pt x="249677" y="655037"/>
                    <a:pt x="702806" y="773757"/>
                    <a:pt x="943073" y="758862"/>
                  </a:cubicBezTo>
                  <a:cubicBezTo>
                    <a:pt x="1230403" y="738640"/>
                    <a:pt x="1496613" y="484482"/>
                    <a:pt x="1475331" y="0"/>
                  </a:cubicBezTo>
                </a:path>
              </a:pathLst>
            </a:custGeom>
            <a:noFill/>
            <a:ln w="603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33" name="TextBox 216">
              <a:extLst>
                <a:ext uri="{FF2B5EF4-FFF2-40B4-BE49-F238E27FC236}">
                  <a16:creationId xmlns:a16="http://schemas.microsoft.com/office/drawing/2014/main" id="{B34CB2AD-E250-4665-9EB9-49AC09484746}"/>
                </a:ext>
              </a:extLst>
            </p:cNvPr>
            <p:cNvSpPr txBox="1"/>
            <p:nvPr/>
          </p:nvSpPr>
          <p:spPr>
            <a:xfrm>
              <a:off x="11598530" y="2789239"/>
              <a:ext cx="1625317" cy="566879"/>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A</a:t>
              </a:r>
              <a:r>
                <a:rPr lang="en-US" sz="960" dirty="0" err="1">
                  <a:solidFill>
                    <a:schemeClr val="bg1"/>
                  </a:solidFill>
                  <a:latin typeface="IBM Plex Sans Light" panose="020B0403050203000203" pitchFamily="34" charset="0"/>
                  <a:ea typeface="ＭＳ Ｐゴシック" pitchFamily="34" charset="-128"/>
                </a:rPr>
                <a:t>ssess</a:t>
              </a:r>
              <a:r>
                <a:rPr lang="en-US" sz="960" dirty="0">
                  <a:solidFill>
                    <a:schemeClr val="bg1"/>
                  </a:solidFill>
                  <a:latin typeface="IBM Plex Sans Light" panose="020B0403050203000203" pitchFamily="34" charset="0"/>
                  <a:ea typeface="ＭＳ Ｐゴシック" pitchFamily="34" charset="-128"/>
                </a:rPr>
                <a:t> application portfolio for </a:t>
              </a:r>
              <a:r>
                <a:rPr lang="en-US" sz="960" b="1" dirty="0">
                  <a:solidFill>
                    <a:srgbClr val="0F62FE"/>
                  </a:solidFill>
                  <a:latin typeface="IBM Plex Sans" panose="020B0503050203000203" pitchFamily="34" charset="0"/>
                  <a:ea typeface="ＭＳ Ｐゴシック" pitchFamily="34" charset="-128"/>
                </a:rPr>
                <a:t>continuous modernization  </a:t>
              </a:r>
            </a:p>
          </p:txBody>
        </p:sp>
        <p:sp>
          <p:nvSpPr>
            <p:cNvPr id="36" name="TextBox 216">
              <a:extLst>
                <a:ext uri="{FF2B5EF4-FFF2-40B4-BE49-F238E27FC236}">
                  <a16:creationId xmlns:a16="http://schemas.microsoft.com/office/drawing/2014/main" id="{8C6E12D1-1EC8-43C3-91D7-68588711C35E}"/>
                </a:ext>
              </a:extLst>
            </p:cNvPr>
            <p:cNvSpPr txBox="1"/>
            <p:nvPr/>
          </p:nvSpPr>
          <p:spPr>
            <a:xfrm>
              <a:off x="12390279" y="3825520"/>
              <a:ext cx="1977888" cy="879641"/>
            </a:xfrm>
            <a:prstGeom prst="rect">
              <a:avLst/>
            </a:prstGeom>
            <a:noFill/>
          </p:spPr>
          <p:txBody>
            <a:bodyPr wrap="square" rtlCol="0">
              <a:spAutoFit/>
            </a:bodyPr>
            <a:lstStyle/>
            <a:p>
              <a:pPr defTabSz="1463334">
                <a:defRPr/>
              </a:pPr>
              <a:r>
                <a:rPr lang="en-US" sz="960" b="1" dirty="0">
                  <a:solidFill>
                    <a:srgbClr val="0F62FE"/>
                  </a:solidFill>
                  <a:latin typeface="IBM Plex Sans" panose="020B0503050203000203" pitchFamily="34" charset="0"/>
                  <a:ea typeface="ＭＳ Ｐゴシック" pitchFamily="34" charset="-128"/>
                </a:rPr>
                <a:t>Talent transformation </a:t>
              </a:r>
              <a:r>
                <a:rPr lang="en-US" sz="960" dirty="0">
                  <a:solidFill>
                    <a:schemeClr val="bg1"/>
                  </a:solidFill>
                  <a:latin typeface="IBM Plex Sans Light" panose="020B0403050203000203" pitchFamily="34" charset="0"/>
                  <a:ea typeface="ＭＳ Ｐゴシック" pitchFamily="34" charset="-128"/>
                </a:rPr>
                <a:t>using new ways of working where business and IT work together to unlock higher value realization</a:t>
              </a:r>
            </a:p>
          </p:txBody>
        </p:sp>
        <p:sp>
          <p:nvSpPr>
            <p:cNvPr id="37" name="TextBox 216">
              <a:extLst>
                <a:ext uri="{FF2B5EF4-FFF2-40B4-BE49-F238E27FC236}">
                  <a16:creationId xmlns:a16="http://schemas.microsoft.com/office/drawing/2014/main" id="{1164C053-0CE0-4C9A-ADD8-905A427B3108}"/>
                </a:ext>
              </a:extLst>
            </p:cNvPr>
            <p:cNvSpPr txBox="1"/>
            <p:nvPr/>
          </p:nvSpPr>
          <p:spPr>
            <a:xfrm>
              <a:off x="7492053" y="3124828"/>
              <a:ext cx="1598292" cy="879641"/>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Use </a:t>
              </a:r>
              <a:r>
                <a:rPr lang="en-US" sz="960" b="1" dirty="0">
                  <a:solidFill>
                    <a:srgbClr val="0F62FE"/>
                  </a:solidFill>
                  <a:latin typeface="IBM Plex Sans" panose="020B0503050203000203" pitchFamily="34" charset="0"/>
                  <a:ea typeface="ＭＳ Ｐゴシック" pitchFamily="34" charset="-128"/>
                </a:rPr>
                <a:t>process mining </a:t>
              </a:r>
              <a:r>
                <a:rPr lang="en-US" sz="960" dirty="0">
                  <a:solidFill>
                    <a:schemeClr val="bg1"/>
                  </a:solidFill>
                  <a:latin typeface="IBM Plex Sans Light" panose="020B0403050203000203" pitchFamily="34" charset="0"/>
                  <a:ea typeface="ＭＳ Ｐゴシック" pitchFamily="34" charset="-128"/>
                </a:rPr>
                <a:t>and analysis to reduce gaps in business execution and simplify application landscape</a:t>
              </a:r>
            </a:p>
          </p:txBody>
        </p:sp>
        <p:sp>
          <p:nvSpPr>
            <p:cNvPr id="38" name="TextBox 216">
              <a:extLst>
                <a:ext uri="{FF2B5EF4-FFF2-40B4-BE49-F238E27FC236}">
                  <a16:creationId xmlns:a16="http://schemas.microsoft.com/office/drawing/2014/main" id="{89ED0EE3-9312-46D3-A9D4-7A2B5F45B51F}"/>
                </a:ext>
              </a:extLst>
            </p:cNvPr>
            <p:cNvSpPr txBox="1"/>
            <p:nvPr/>
          </p:nvSpPr>
          <p:spPr>
            <a:xfrm>
              <a:off x="4241548" y="5389611"/>
              <a:ext cx="1994117" cy="879641"/>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Leverage virtual pools of resources/SMEs in a </a:t>
              </a:r>
              <a:r>
                <a:rPr lang="en-US" sz="960" b="1" dirty="0">
                  <a:solidFill>
                    <a:srgbClr val="0F62FE"/>
                  </a:solidFill>
                  <a:latin typeface="IBM Plex Sans" panose="020B0503050203000203" pitchFamily="34" charset="0"/>
                  <a:ea typeface="ＭＳ Ｐゴシック" pitchFamily="34" charset="-128"/>
                </a:rPr>
                <a:t>contactless delivery model </a:t>
              </a:r>
              <a:r>
                <a:rPr lang="en-US" sz="960" dirty="0">
                  <a:solidFill>
                    <a:schemeClr val="bg1"/>
                  </a:solidFill>
                  <a:latin typeface="IBM Plex Sans Light" panose="020B0403050203000203" pitchFamily="34" charset="0"/>
                  <a:ea typeface="ＭＳ Ｐゴシック" pitchFamily="34" charset="-128"/>
                </a:rPr>
                <a:t>for better collaboration and faster time to delivery</a:t>
              </a:r>
            </a:p>
          </p:txBody>
        </p:sp>
        <p:sp>
          <p:nvSpPr>
            <p:cNvPr id="39" name="TextBox 216">
              <a:extLst>
                <a:ext uri="{FF2B5EF4-FFF2-40B4-BE49-F238E27FC236}">
                  <a16:creationId xmlns:a16="http://schemas.microsoft.com/office/drawing/2014/main" id="{B148F778-C495-4C75-8EFA-7F25EBC07D1C}"/>
                </a:ext>
              </a:extLst>
            </p:cNvPr>
            <p:cNvSpPr txBox="1"/>
            <p:nvPr/>
          </p:nvSpPr>
          <p:spPr>
            <a:xfrm>
              <a:off x="9048715" y="2509506"/>
              <a:ext cx="1186621" cy="1036021"/>
            </a:xfrm>
            <a:prstGeom prst="rect">
              <a:avLst/>
            </a:prstGeom>
            <a:noFill/>
          </p:spPr>
          <p:txBody>
            <a:bodyPr wrap="square" rtlCol="0">
              <a:spAutoFit/>
            </a:bodyPr>
            <a:lstStyle/>
            <a:p>
              <a:pPr defTabSz="1463334">
                <a:defRPr/>
              </a:pPr>
              <a:r>
                <a:rPr lang="en-US" sz="960" b="1" dirty="0">
                  <a:solidFill>
                    <a:srgbClr val="0F62FE"/>
                  </a:solidFill>
                  <a:latin typeface="IBM Plex Sans" panose="020B0503050203000203" pitchFamily="34" charset="0"/>
                  <a:ea typeface="ＭＳ Ｐゴシック" pitchFamily="34" charset="-128"/>
                </a:rPr>
                <a:t>Optimize workflows </a:t>
              </a:r>
              <a:r>
                <a:rPr lang="en-US" sz="960" dirty="0">
                  <a:solidFill>
                    <a:schemeClr val="bg1"/>
                  </a:solidFill>
                  <a:latin typeface="IBM Plex Sans Light" panose="020B0403050203000203" pitchFamily="34" charset="0"/>
                  <a:ea typeface="ＭＳ Ｐゴシック" pitchFamily="34" charset="-128"/>
                </a:rPr>
                <a:t>through process and IT information with IBM Garage</a:t>
              </a:r>
            </a:p>
          </p:txBody>
        </p:sp>
        <p:sp>
          <p:nvSpPr>
            <p:cNvPr id="40" name="Oval 215">
              <a:extLst>
                <a:ext uri="{FF2B5EF4-FFF2-40B4-BE49-F238E27FC236}">
                  <a16:creationId xmlns:a16="http://schemas.microsoft.com/office/drawing/2014/main" id="{7991642F-8F69-46F0-93F5-90B87BC1DA6D}"/>
                </a:ext>
              </a:extLst>
            </p:cNvPr>
            <p:cNvSpPr>
              <a:spLocks noChangeAspect="1"/>
            </p:cNvSpPr>
            <p:nvPr/>
          </p:nvSpPr>
          <p:spPr>
            <a:xfrm>
              <a:off x="7547211" y="3963859"/>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41" name="Oval 215">
              <a:extLst>
                <a:ext uri="{FF2B5EF4-FFF2-40B4-BE49-F238E27FC236}">
                  <a16:creationId xmlns:a16="http://schemas.microsoft.com/office/drawing/2014/main" id="{962913EF-7846-43C5-8F7C-211566EB3F60}"/>
                </a:ext>
              </a:extLst>
            </p:cNvPr>
            <p:cNvSpPr>
              <a:spLocks noChangeAspect="1"/>
            </p:cNvSpPr>
            <p:nvPr/>
          </p:nvSpPr>
          <p:spPr>
            <a:xfrm>
              <a:off x="12197112" y="4083527"/>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sp>
          <p:nvSpPr>
            <p:cNvPr id="42" name="TextBox 216">
              <a:extLst>
                <a:ext uri="{FF2B5EF4-FFF2-40B4-BE49-F238E27FC236}">
                  <a16:creationId xmlns:a16="http://schemas.microsoft.com/office/drawing/2014/main" id="{78326F54-B7CA-4C3D-BB65-B69C8F8E1D50}"/>
                </a:ext>
              </a:extLst>
            </p:cNvPr>
            <p:cNvSpPr txBox="1"/>
            <p:nvPr/>
          </p:nvSpPr>
          <p:spPr>
            <a:xfrm>
              <a:off x="12187050" y="5568111"/>
              <a:ext cx="1769973" cy="566879"/>
            </a:xfrm>
            <a:prstGeom prst="rect">
              <a:avLst/>
            </a:prstGeom>
            <a:noFill/>
          </p:spPr>
          <p:txBody>
            <a:bodyPr wrap="square" rtlCol="0">
              <a:spAutoFit/>
            </a:bodyPr>
            <a:lstStyle/>
            <a:p>
              <a:pPr defTabSz="1463334">
                <a:defRPr/>
              </a:pPr>
              <a:r>
                <a:rPr lang="en-US" sz="960" dirty="0">
                  <a:solidFill>
                    <a:schemeClr val="bg1"/>
                  </a:solidFill>
                  <a:latin typeface="IBM Plex Sans Light" panose="020B0403050203000203" pitchFamily="34" charset="0"/>
                  <a:ea typeface="ＭＳ Ｐゴシック" pitchFamily="34" charset="-128"/>
                </a:rPr>
                <a:t>Drive the transformation journey to become the </a:t>
              </a:r>
              <a:r>
                <a:rPr lang="en-US" sz="960" b="1" dirty="0">
                  <a:solidFill>
                    <a:srgbClr val="0F62FE"/>
                  </a:solidFill>
                  <a:latin typeface="IBM Plex Sans" panose="020B0503050203000203" pitchFamily="34" charset="0"/>
                  <a:ea typeface="ＭＳ Ｐゴシック" pitchFamily="34" charset="-128"/>
                </a:rPr>
                <a:t>Cognitive Enterprise</a:t>
              </a:r>
            </a:p>
          </p:txBody>
        </p:sp>
        <p:sp>
          <p:nvSpPr>
            <p:cNvPr id="43" name="Oval 215">
              <a:extLst>
                <a:ext uri="{FF2B5EF4-FFF2-40B4-BE49-F238E27FC236}">
                  <a16:creationId xmlns:a16="http://schemas.microsoft.com/office/drawing/2014/main" id="{AADB7C46-7C10-41CB-90C1-FD363D802392}"/>
                </a:ext>
              </a:extLst>
            </p:cNvPr>
            <p:cNvSpPr>
              <a:spLocks noChangeAspect="1"/>
            </p:cNvSpPr>
            <p:nvPr/>
          </p:nvSpPr>
          <p:spPr>
            <a:xfrm>
              <a:off x="10022916" y="3280241"/>
              <a:ext cx="216000" cy="216000"/>
            </a:xfrm>
            <a:prstGeom prst="ellipse">
              <a:avLst/>
            </a:prstGeom>
            <a:solidFill>
              <a:schemeClr val="tx2">
                <a:lumMod val="40000"/>
                <a:lumOff val="60000"/>
              </a:schemeClr>
            </a:solidFill>
            <a:ln w="9525">
              <a:solidFill>
                <a:srgbClr val="0F62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63334">
                <a:defRPr/>
              </a:pPr>
              <a:endParaRPr lang="en-US" sz="3200" dirty="0">
                <a:solidFill>
                  <a:schemeClr val="bg1"/>
                </a:solidFill>
                <a:latin typeface="IBM Plex Sans" panose="020B0503050203000203" pitchFamily="34" charset="0"/>
              </a:endParaRPr>
            </a:p>
          </p:txBody>
        </p:sp>
      </p:grpSp>
      <p:sp>
        <p:nvSpPr>
          <p:cNvPr id="44" name="TextBox 25">
            <a:extLst>
              <a:ext uri="{FF2B5EF4-FFF2-40B4-BE49-F238E27FC236}">
                <a16:creationId xmlns:a16="http://schemas.microsoft.com/office/drawing/2014/main" id="{ECECF6E0-01E3-4B92-B46E-8F7506AACD86}"/>
              </a:ext>
            </a:extLst>
          </p:cNvPr>
          <p:cNvSpPr txBox="1"/>
          <p:nvPr/>
        </p:nvSpPr>
        <p:spPr>
          <a:xfrm>
            <a:off x="457200" y="5752341"/>
            <a:ext cx="3738717" cy="15668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defTabSz="1755507" hangingPunct="0">
              <a:spcBef>
                <a:spcPts val="480"/>
              </a:spcBef>
              <a:defRPr sz="2200">
                <a:latin typeface="IBM Plex Sans"/>
                <a:ea typeface="IBM Plex Sans"/>
                <a:cs typeface="IBM Plex Sans"/>
                <a:sym typeface="IBM Plex Sans"/>
              </a:defRPr>
            </a:pPr>
            <a:r>
              <a:rPr lang="en-US" altLang="zh-CN" sz="1280" kern="0" dirty="0">
                <a:solidFill>
                  <a:srgbClr val="0F62FE"/>
                </a:solidFill>
                <a:latin typeface="IBM Plex Sans Medium" panose="020B0503050203000203" pitchFamily="34" charset="0"/>
              </a:rPr>
              <a:t>Accelerate efficiency, resilience and agility</a:t>
            </a:r>
            <a:endParaRPr lang="en-US" sz="1280" kern="0" dirty="0">
              <a:solidFill>
                <a:srgbClr val="0F62FE"/>
              </a:solidFill>
              <a:latin typeface="IBM Plex Sans Medium" panose="020B0503050203000203" pitchFamily="34" charset="0"/>
              <a:sym typeface="IBM Plex Sans"/>
            </a:endParaRP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Kickstart the IBM Dynamic Delivery Model</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Accelerate change deployment while enhancing quality, security and performance</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Proactive issue maintenance through automation</a:t>
            </a:r>
          </a:p>
        </p:txBody>
      </p:sp>
      <p:sp>
        <p:nvSpPr>
          <p:cNvPr id="45" name="TextBox 25">
            <a:extLst>
              <a:ext uri="{FF2B5EF4-FFF2-40B4-BE49-F238E27FC236}">
                <a16:creationId xmlns:a16="http://schemas.microsoft.com/office/drawing/2014/main" id="{05911691-91FE-4A82-91B6-5A6066B0DDEC}"/>
              </a:ext>
            </a:extLst>
          </p:cNvPr>
          <p:cNvSpPr txBox="1"/>
          <p:nvPr/>
        </p:nvSpPr>
        <p:spPr>
          <a:xfrm>
            <a:off x="4388925" y="5701366"/>
            <a:ext cx="4338514" cy="141694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defTabSz="1755507" hangingPunct="0">
              <a:spcBef>
                <a:spcPts val="480"/>
              </a:spcBef>
              <a:defRPr sz="2200">
                <a:latin typeface="IBM Plex Sans"/>
                <a:ea typeface="IBM Plex Sans"/>
                <a:cs typeface="IBM Plex Sans"/>
                <a:sym typeface="IBM Plex Sans"/>
              </a:defRPr>
            </a:pPr>
            <a:r>
              <a:rPr lang="en-US" sz="1280" kern="0" dirty="0">
                <a:solidFill>
                  <a:srgbClr val="0F62FE"/>
                </a:solidFill>
                <a:latin typeface="IBM Plex Sans Medium" panose="020B0503050203000203" pitchFamily="34" charset="0"/>
                <a:sym typeface="IBM Plex Sans"/>
              </a:rPr>
              <a:t>Insights and observability to drive operational improvements through the org</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Drive visibility and observability into the full IT estate through IBM’s powerful IT Control Tower</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Process mining for IT and business process improvement</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Business and IT alignment through the Garage model, supported by improved processes and visibility</a:t>
            </a:r>
          </a:p>
          <a:p>
            <a:pPr marL="329186" indent="-329186" defTabSz="1755507" hangingPunct="0">
              <a:spcBef>
                <a:spcPts val="480"/>
              </a:spcBef>
              <a:buFontTx/>
              <a:buChar char="-"/>
              <a:defRPr sz="2200">
                <a:latin typeface="IBM Plex Sans"/>
                <a:ea typeface="IBM Plex Sans"/>
                <a:cs typeface="IBM Plex Sans"/>
                <a:sym typeface="IBM Plex Sans"/>
              </a:defRPr>
            </a:pPr>
            <a:endParaRPr lang="en-US" sz="1280" kern="0" dirty="0">
              <a:solidFill>
                <a:schemeClr val="bg1"/>
              </a:solidFill>
              <a:latin typeface="IBM Plex Sans" panose="020B0503050203000203" pitchFamily="34" charset="77"/>
              <a:sym typeface="IBM Plex Sans"/>
            </a:endParaRPr>
          </a:p>
        </p:txBody>
      </p:sp>
      <p:sp>
        <p:nvSpPr>
          <p:cNvPr id="46" name="TextBox 25">
            <a:extLst>
              <a:ext uri="{FF2B5EF4-FFF2-40B4-BE49-F238E27FC236}">
                <a16:creationId xmlns:a16="http://schemas.microsoft.com/office/drawing/2014/main" id="{19010557-D1D5-4E72-8924-BD6A1FD0A9E6}"/>
              </a:ext>
            </a:extLst>
          </p:cNvPr>
          <p:cNvSpPr txBox="1"/>
          <p:nvPr/>
        </p:nvSpPr>
        <p:spPr>
          <a:xfrm>
            <a:off x="9060490" y="5709897"/>
            <a:ext cx="4811858" cy="14084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defTabSz="1755507" hangingPunct="0">
              <a:spcBef>
                <a:spcPts val="480"/>
              </a:spcBef>
              <a:defRPr sz="2200">
                <a:latin typeface="IBM Plex Sans"/>
                <a:ea typeface="IBM Plex Sans"/>
                <a:cs typeface="IBM Plex Sans"/>
                <a:sym typeface="IBM Plex Sans"/>
              </a:defRPr>
            </a:pPr>
            <a:r>
              <a:rPr lang="en-US" sz="1280" kern="0" dirty="0">
                <a:solidFill>
                  <a:srgbClr val="0F62FE"/>
                </a:solidFill>
                <a:latin typeface="IBM Plex Sans Medium" panose="020B0503050203000203" pitchFamily="34" charset="0"/>
                <a:sym typeface="IBM Plex Sans"/>
              </a:rPr>
              <a:t>Prioritize and roadmap strategic technology and talent transformation</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Develop a modernization roadmap based on application insights and value stream analysis</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Talent transformation and new ways of working through IBM Garage’s co-working methods</a:t>
            </a:r>
          </a:p>
          <a:p>
            <a:pPr marL="218440" indent="-218440" defTabSz="1755507" hangingPunct="0">
              <a:spcBef>
                <a:spcPts val="480"/>
              </a:spcBef>
              <a:buFont typeface="Arial" panose="020B0604020202020204" pitchFamily="34" charset="0"/>
              <a:buChar char="•"/>
              <a:defRPr sz="2200">
                <a:latin typeface="IBM Plex Sans"/>
                <a:ea typeface="IBM Plex Sans"/>
                <a:cs typeface="IBM Plex Sans"/>
                <a:sym typeface="IBM Plex Sans"/>
              </a:defRPr>
            </a:pPr>
            <a:r>
              <a:rPr lang="en-US" sz="1280" kern="0" dirty="0">
                <a:solidFill>
                  <a:schemeClr val="bg1"/>
                </a:solidFill>
                <a:latin typeface="IBM Plex Sans Light" panose="020B0403050203000203" pitchFamily="34" charset="0"/>
                <a:sym typeface="IBM Plex Sans"/>
              </a:rPr>
              <a:t>Enable </a:t>
            </a:r>
            <a:r>
              <a:rPr lang="en-US" sz="1280" kern="0" dirty="0" err="1">
                <a:solidFill>
                  <a:schemeClr val="bg1"/>
                </a:solidFill>
                <a:latin typeface="IBM Plex Sans Light" panose="020B0403050203000203" pitchFamily="34" charset="0"/>
                <a:sym typeface="IBM Plex Sans"/>
              </a:rPr>
              <a:t>BizDevSecOps</a:t>
            </a:r>
            <a:r>
              <a:rPr lang="en-US" sz="1280" kern="0" dirty="0">
                <a:solidFill>
                  <a:schemeClr val="bg1"/>
                </a:solidFill>
                <a:latin typeface="IBM Plex Sans Light" panose="020B0403050203000203" pitchFamily="34" charset="0"/>
                <a:sym typeface="IBM Plex Sans"/>
              </a:rPr>
              <a:t> practices to deliver multi-speed IT, working towards a Cognitive Enterprise</a:t>
            </a:r>
          </a:p>
          <a:p>
            <a:pPr marL="329186" indent="-329186" defTabSz="1755507" hangingPunct="0">
              <a:spcBef>
                <a:spcPts val="960"/>
              </a:spcBef>
              <a:buFontTx/>
              <a:buChar char="-"/>
              <a:defRPr sz="2200">
                <a:latin typeface="IBM Plex Sans"/>
                <a:ea typeface="IBM Plex Sans"/>
                <a:cs typeface="IBM Plex Sans"/>
                <a:sym typeface="IBM Plex Sans"/>
              </a:defRPr>
            </a:pPr>
            <a:endParaRPr lang="en-US" sz="1280" kern="0" dirty="0">
              <a:solidFill>
                <a:schemeClr val="bg1"/>
              </a:solidFill>
              <a:latin typeface="IBM Plex Sans" panose="020B0503050203000203" pitchFamily="34" charset="77"/>
              <a:sym typeface="IBM Plex Sans"/>
            </a:endParaRPr>
          </a:p>
        </p:txBody>
      </p:sp>
      <p:sp>
        <p:nvSpPr>
          <p:cNvPr id="3" name="TextBox 2"/>
          <p:cNvSpPr txBox="1"/>
          <p:nvPr/>
        </p:nvSpPr>
        <p:spPr>
          <a:xfrm>
            <a:off x="457200" y="7426033"/>
            <a:ext cx="12824345" cy="738664"/>
          </a:xfrm>
          <a:prstGeom prst="rect">
            <a:avLst/>
          </a:prstGeom>
          <a:noFill/>
        </p:spPr>
        <p:txBody>
          <a:bodyPr wrap="none" rtlCol="0">
            <a:spAutoFit/>
          </a:bodyPr>
          <a:lstStyle/>
          <a:p>
            <a:pPr algn="just"/>
            <a:r>
              <a:rPr lang="en-US" sz="1400" dirty="0">
                <a:solidFill>
                  <a:srgbClr val="FF0000"/>
                </a:solidFill>
              </a:rPr>
              <a:t>This shows the iterative garage way on how the fit for run (Accelerate), fit for purpose (Innovate) and fit for future (Elevate) vision is achieved and the method, </a:t>
            </a:r>
          </a:p>
          <a:p>
            <a:pPr algn="just"/>
            <a:r>
              <a:rPr lang="en-US" sz="1400" dirty="0">
                <a:solidFill>
                  <a:srgbClr val="FF0000"/>
                </a:solidFill>
              </a:rPr>
              <a:t>toolchain and journey that would unfold to make the applications silent/low-touch, ensure they are modernized not only to improve the operational </a:t>
            </a:r>
            <a:r>
              <a:rPr lang="en-US" sz="1400" dirty="0" err="1">
                <a:solidFill>
                  <a:srgbClr val="FF0000"/>
                </a:solidFill>
              </a:rPr>
              <a:t>thruput</a:t>
            </a:r>
            <a:r>
              <a:rPr lang="en-US" sz="1400" dirty="0">
                <a:solidFill>
                  <a:srgbClr val="FF0000"/>
                </a:solidFill>
              </a:rPr>
              <a:t> of the </a:t>
            </a:r>
          </a:p>
          <a:p>
            <a:pPr algn="just"/>
            <a:r>
              <a:rPr lang="en-US" sz="1400" dirty="0">
                <a:solidFill>
                  <a:srgbClr val="FF0000"/>
                </a:solidFill>
              </a:rPr>
              <a:t>critical workflows but help maximize the yield for strategical transformation.</a:t>
            </a:r>
          </a:p>
        </p:txBody>
      </p:sp>
    </p:spTree>
    <p:extLst>
      <p:ext uri="{BB962C8B-B14F-4D97-AF65-F5344CB8AC3E}">
        <p14:creationId xmlns:p14="http://schemas.microsoft.com/office/powerpoint/2010/main" val="3780229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D30041-568A-4302-A4A4-4263878F2687}"/>
              </a:ext>
            </a:extLst>
          </p:cNvPr>
          <p:cNvSpPr txBox="1"/>
          <p:nvPr/>
        </p:nvSpPr>
        <p:spPr>
          <a:xfrm>
            <a:off x="777134" y="4584700"/>
            <a:ext cx="184731" cy="954107"/>
          </a:xfrm>
          <a:prstGeom prst="rect">
            <a:avLst/>
          </a:prstGeom>
          <a:noFill/>
        </p:spPr>
        <p:txBody>
          <a:bodyPr wrap="none" rtlCol="0">
            <a:spAutoFit/>
          </a:bodyPr>
          <a:lstStyle/>
          <a:p>
            <a:pPr algn="l"/>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a:p>
            <a:pPr algn="l"/>
            <a:endParaRPr lang="en-US" sz="1400" dirty="0">
              <a:solidFill>
                <a:schemeClr val="bg1"/>
              </a:solidFill>
              <a:latin typeface="IBM Plex Sans" charset="0"/>
              <a:ea typeface="IBM Plex Sans" charset="0"/>
              <a:cs typeface="IBM Plex Sans" charset="0"/>
            </a:endParaRPr>
          </a:p>
        </p:txBody>
      </p:sp>
      <p:graphicFrame>
        <p:nvGraphicFramePr>
          <p:cNvPr id="15" name="Table 4">
            <a:extLst>
              <a:ext uri="{FF2B5EF4-FFF2-40B4-BE49-F238E27FC236}">
                <a16:creationId xmlns:a16="http://schemas.microsoft.com/office/drawing/2014/main" id="{990C616B-4AF3-4048-975D-95243D389E30}"/>
              </a:ext>
            </a:extLst>
          </p:cNvPr>
          <p:cNvGraphicFramePr>
            <a:graphicFrameLocks noGrp="1"/>
          </p:cNvGraphicFramePr>
          <p:nvPr>
            <p:extLst>
              <p:ext uri="{D42A27DB-BD31-4B8C-83A1-F6EECF244321}">
                <p14:modId xmlns:p14="http://schemas.microsoft.com/office/powerpoint/2010/main" val="1820237423"/>
              </p:ext>
            </p:extLst>
          </p:nvPr>
        </p:nvGraphicFramePr>
        <p:xfrm>
          <a:off x="1582048" y="75114"/>
          <a:ext cx="7372490" cy="2697480"/>
        </p:xfrm>
        <a:graphic>
          <a:graphicData uri="http://schemas.openxmlformats.org/drawingml/2006/table">
            <a:tbl>
              <a:tblPr firstRow="1" bandRow="1">
                <a:tableStyleId>{5C22544A-7EE6-4342-B048-85BDC9FD1C3A}</a:tableStyleId>
              </a:tblPr>
              <a:tblGrid>
                <a:gridCol w="2191626">
                  <a:extLst>
                    <a:ext uri="{9D8B030D-6E8A-4147-A177-3AD203B41FA5}">
                      <a16:colId xmlns:a16="http://schemas.microsoft.com/office/drawing/2014/main" val="444277283"/>
                    </a:ext>
                  </a:extLst>
                </a:gridCol>
                <a:gridCol w="2029892">
                  <a:extLst>
                    <a:ext uri="{9D8B030D-6E8A-4147-A177-3AD203B41FA5}">
                      <a16:colId xmlns:a16="http://schemas.microsoft.com/office/drawing/2014/main" val="54382397"/>
                    </a:ext>
                  </a:extLst>
                </a:gridCol>
                <a:gridCol w="3150972">
                  <a:extLst>
                    <a:ext uri="{9D8B030D-6E8A-4147-A177-3AD203B41FA5}">
                      <a16:colId xmlns:a16="http://schemas.microsoft.com/office/drawing/2014/main" val="173223623"/>
                    </a:ext>
                  </a:extLst>
                </a:gridCol>
              </a:tblGrid>
              <a:tr h="134550">
                <a:tc>
                  <a:txBody>
                    <a:bodyPr/>
                    <a:lstStyle/>
                    <a:p>
                      <a:r>
                        <a:rPr lang="en-US" sz="900" dirty="0"/>
                        <a:t>Capabilities to implement</a:t>
                      </a:r>
                    </a:p>
                  </a:txBody>
                  <a:tcPr/>
                </a:tc>
                <a:tc>
                  <a:txBody>
                    <a:bodyPr/>
                    <a:lstStyle/>
                    <a:p>
                      <a:r>
                        <a:rPr lang="en-US" sz="900" dirty="0"/>
                        <a:t>Skills to pickup</a:t>
                      </a:r>
                    </a:p>
                  </a:txBody>
                  <a:tcPr/>
                </a:tc>
                <a:tc>
                  <a:txBody>
                    <a:bodyPr/>
                    <a:lstStyle/>
                    <a:p>
                      <a:r>
                        <a:rPr lang="en-US" sz="900" dirty="0"/>
                        <a:t>Support from leaders</a:t>
                      </a:r>
                    </a:p>
                  </a:txBody>
                  <a:tcPr/>
                </a:tc>
                <a:extLst>
                  <a:ext uri="{0D108BD9-81ED-4DB2-BD59-A6C34878D82A}">
                    <a16:rowId xmlns:a16="http://schemas.microsoft.com/office/drawing/2014/main" val="1034402667"/>
                  </a:ext>
                </a:extLst>
              </a:tr>
              <a:tr h="198269">
                <a:tc>
                  <a:txBody>
                    <a:bodyPr/>
                    <a:lstStyle/>
                    <a:p>
                      <a:pPr algn="just"/>
                      <a:r>
                        <a:rPr lang="en-US" sz="900" dirty="0"/>
                        <a:t>Service Integration &amp; Management (SIAM) and SNOW</a:t>
                      </a:r>
                    </a:p>
                  </a:txBody>
                  <a:tcPr/>
                </a:tc>
                <a:tc>
                  <a:txBody>
                    <a:bodyPr/>
                    <a:lstStyle/>
                    <a:p>
                      <a:pPr algn="just"/>
                      <a:r>
                        <a:rPr lang="en-US" sz="900" dirty="0"/>
                        <a:t>SIAM SME &amp; SNOW</a:t>
                      </a:r>
                    </a:p>
                  </a:txBody>
                  <a:tcPr/>
                </a:tc>
                <a:tc>
                  <a:txBody>
                    <a:bodyPr/>
                    <a:lstStyle/>
                    <a:p>
                      <a:pPr algn="just"/>
                      <a:r>
                        <a:rPr lang="en-US" sz="900" dirty="0"/>
                        <a:t>Involvement of SIAM &amp; SNOW teams</a:t>
                      </a:r>
                    </a:p>
                  </a:txBody>
                  <a:tcPr/>
                </a:tc>
                <a:extLst>
                  <a:ext uri="{0D108BD9-81ED-4DB2-BD59-A6C34878D82A}">
                    <a16:rowId xmlns:a16="http://schemas.microsoft.com/office/drawing/2014/main" val="4154987147"/>
                  </a:ext>
                </a:extLst>
              </a:tr>
              <a:tr h="296928">
                <a:tc>
                  <a:txBody>
                    <a:bodyPr/>
                    <a:lstStyle/>
                    <a:p>
                      <a:pPr algn="just"/>
                      <a:r>
                        <a:rPr lang="en-US" sz="900" kern="1200" dirty="0">
                          <a:solidFill>
                            <a:schemeClr val="dk1"/>
                          </a:solidFill>
                          <a:latin typeface="+mn-lt"/>
                          <a:ea typeface="+mn-ea"/>
                          <a:cs typeface="+mn-cs"/>
                        </a:rPr>
                        <a:t>CI-CD Automation</a:t>
                      </a:r>
                    </a:p>
                    <a:p>
                      <a:pPr lvl="0" algn="just">
                        <a:buNone/>
                      </a:pPr>
                      <a:r>
                        <a:rPr lang="en-US" sz="900" kern="1200" dirty="0">
                          <a:solidFill>
                            <a:schemeClr val="dk1"/>
                          </a:solidFill>
                          <a:latin typeface="+mn-lt"/>
                          <a:ea typeface="+mn-ea"/>
                          <a:cs typeface="+mn-cs"/>
                        </a:rPr>
                        <a:t>IBM </a:t>
                      </a:r>
                      <a:r>
                        <a:rPr lang="en-US" sz="900" kern="1200" dirty="0" err="1">
                          <a:solidFill>
                            <a:schemeClr val="dk1"/>
                          </a:solidFill>
                          <a:latin typeface="+mn-lt"/>
                          <a:ea typeface="+mn-ea"/>
                          <a:cs typeface="+mn-cs"/>
                        </a:rPr>
                        <a:t>DevSecOps</a:t>
                      </a:r>
                      <a:r>
                        <a:rPr lang="en-US" sz="900" kern="1200" dirty="0">
                          <a:solidFill>
                            <a:schemeClr val="dk1"/>
                          </a:solidFill>
                          <a:latin typeface="+mn-lt"/>
                          <a:ea typeface="+mn-ea"/>
                          <a:cs typeface="+mn-cs"/>
                        </a:rPr>
                        <a:t> Command Centre</a:t>
                      </a:r>
                    </a:p>
                  </a:txBody>
                  <a:tcPr/>
                </a:tc>
                <a:tc>
                  <a:txBody>
                    <a:bodyPr/>
                    <a:lstStyle/>
                    <a:p>
                      <a:pPr algn="just"/>
                      <a:r>
                        <a:rPr lang="en-US" sz="900" dirty="0"/>
                        <a:t>DevSecOps</a:t>
                      </a:r>
                    </a:p>
                  </a:txBody>
                  <a:tcPr/>
                </a:tc>
                <a:tc>
                  <a:txBody>
                    <a:bodyPr/>
                    <a:lstStyle/>
                    <a:p>
                      <a:pPr algn="just"/>
                      <a:r>
                        <a:rPr lang="en-US" sz="900" dirty="0"/>
                        <a:t>Align DevSecOps team to assess &amp; implement solution</a:t>
                      </a:r>
                    </a:p>
                  </a:txBody>
                  <a:tcPr/>
                </a:tc>
                <a:extLst>
                  <a:ext uri="{0D108BD9-81ED-4DB2-BD59-A6C34878D82A}">
                    <a16:rowId xmlns:a16="http://schemas.microsoft.com/office/drawing/2014/main" val="876315108"/>
                  </a:ext>
                </a:extLst>
              </a:tr>
              <a:tr h="296928">
                <a:tc>
                  <a:txBody>
                    <a:bodyPr/>
                    <a:lstStyle/>
                    <a:p>
                      <a:pPr algn="just"/>
                      <a:r>
                        <a:rPr lang="en-US" sz="900" kern="1200" dirty="0">
                          <a:solidFill>
                            <a:schemeClr val="dk1"/>
                          </a:solidFill>
                          <a:latin typeface="+mn-lt"/>
                          <a:ea typeface="+mn-ea"/>
                          <a:cs typeface="+mn-cs"/>
                        </a:rPr>
                        <a:t>IBM Automation Operations Command Centre</a:t>
                      </a:r>
                    </a:p>
                  </a:txBody>
                  <a:tcPr/>
                </a:tc>
                <a:tc>
                  <a:txBody>
                    <a:bodyPr/>
                    <a:lstStyle/>
                    <a:p>
                      <a:pPr algn="just"/>
                      <a:r>
                        <a:rPr lang="en-US" sz="900" dirty="0"/>
                        <a:t>Automation, AIOps, ML</a:t>
                      </a:r>
                    </a:p>
                  </a:txBody>
                  <a:tcPr/>
                </a:tc>
                <a:tc>
                  <a:txBody>
                    <a:bodyPr/>
                    <a:lstStyle/>
                    <a:p>
                      <a:pPr marL="0" marR="0" lvl="0" indent="0" algn="just" defTabSz="1160222" rtl="0" eaLnBrk="1" fontAlgn="auto" latinLnBrk="0" hangingPunct="1">
                        <a:lnSpc>
                          <a:spcPct val="100000"/>
                        </a:lnSpc>
                        <a:spcBef>
                          <a:spcPts val="0"/>
                        </a:spcBef>
                        <a:spcAft>
                          <a:spcPts val="0"/>
                        </a:spcAft>
                        <a:buClrTx/>
                        <a:buSzTx/>
                        <a:buFontTx/>
                        <a:buNone/>
                        <a:tabLst/>
                        <a:defRPr/>
                      </a:pPr>
                      <a:r>
                        <a:rPr lang="en-US" sz="900" dirty="0"/>
                        <a:t>Align Automation, AIOps </a:t>
                      </a:r>
                      <a:r>
                        <a:rPr lang="en-US" sz="900" dirty="0" err="1"/>
                        <a:t>CoE</a:t>
                      </a:r>
                      <a:r>
                        <a:rPr lang="en-US" sz="900" dirty="0"/>
                        <a:t> to assess &amp; implement solution</a:t>
                      </a:r>
                    </a:p>
                  </a:txBody>
                  <a:tcPr/>
                </a:tc>
                <a:extLst>
                  <a:ext uri="{0D108BD9-81ED-4DB2-BD59-A6C34878D82A}">
                    <a16:rowId xmlns:a16="http://schemas.microsoft.com/office/drawing/2014/main" val="401551389"/>
                  </a:ext>
                </a:extLst>
              </a:tr>
              <a:tr h="296928">
                <a:tc>
                  <a:txBody>
                    <a:bodyPr/>
                    <a:lstStyle/>
                    <a:p>
                      <a:pPr algn="just"/>
                      <a:r>
                        <a:rPr lang="en-US" sz="900" dirty="0"/>
                        <a:t>Test Automation</a:t>
                      </a:r>
                    </a:p>
                  </a:txBody>
                  <a:tcPr/>
                </a:tc>
                <a:tc>
                  <a:txBody>
                    <a:bodyPr/>
                    <a:lstStyle/>
                    <a:p>
                      <a:pPr algn="just"/>
                      <a:r>
                        <a:rPr lang="en-US" sz="900" dirty="0"/>
                        <a:t>IBM Automation Platform Test Automation</a:t>
                      </a:r>
                    </a:p>
                  </a:txBody>
                  <a:tcPr/>
                </a:tc>
                <a:tc>
                  <a:txBody>
                    <a:bodyPr/>
                    <a:lstStyle/>
                    <a:p>
                      <a:pPr marL="0" marR="0" lvl="0" indent="0" algn="just" rtl="0" eaLnBrk="1" fontAlgn="auto" latinLnBrk="0" hangingPunct="1">
                        <a:lnSpc>
                          <a:spcPct val="100000"/>
                        </a:lnSpc>
                        <a:spcBef>
                          <a:spcPts val="0"/>
                        </a:spcBef>
                        <a:spcAft>
                          <a:spcPts val="0"/>
                        </a:spcAft>
                        <a:buClrTx/>
                        <a:buSzTx/>
                        <a:buFontTx/>
                        <a:buNone/>
                      </a:pPr>
                      <a:r>
                        <a:rPr lang="en-US" sz="900" dirty="0"/>
                        <a:t>Align IBM Automation Platform Test Automation SME to tap Test Automation potential</a:t>
                      </a:r>
                    </a:p>
                  </a:txBody>
                  <a:tcPr/>
                </a:tc>
                <a:extLst>
                  <a:ext uri="{0D108BD9-81ED-4DB2-BD59-A6C34878D82A}">
                    <a16:rowId xmlns:a16="http://schemas.microsoft.com/office/drawing/2014/main" val="800807968"/>
                  </a:ext>
                </a:extLst>
              </a:tr>
              <a:tr h="512876">
                <a:tc>
                  <a:txBody>
                    <a:bodyPr/>
                    <a:lstStyle/>
                    <a:p>
                      <a:pPr lvl="0" algn="just">
                        <a:buNone/>
                      </a:pPr>
                      <a:r>
                        <a:rPr lang="en-US" sz="900" dirty="0"/>
                        <a:t>Observability, Insights, Intelligence for Innovation</a:t>
                      </a:r>
                    </a:p>
                  </a:txBody>
                  <a:tcPr/>
                </a:tc>
                <a:tc>
                  <a:txBody>
                    <a:bodyPr/>
                    <a:lstStyle/>
                    <a:p>
                      <a:pPr algn="just"/>
                      <a:r>
                        <a:rPr lang="en-US" sz="900" err="1"/>
                        <a:t>CoE</a:t>
                      </a:r>
                      <a:r>
                        <a:rPr lang="en-US" sz="900" dirty="0"/>
                        <a:t> SME for –</a:t>
                      </a:r>
                      <a:br>
                        <a:rPr lang="en-US" sz="900" dirty="0"/>
                      </a:br>
                      <a:r>
                        <a:rPr lang="en-US" sz="900" dirty="0"/>
                        <a:t>IT Control Tower</a:t>
                      </a:r>
                    </a:p>
                    <a:p>
                      <a:pPr marL="0" marR="0" lvl="0" indent="0" algn="just" defTabSz="1160222" rtl="0" eaLnBrk="1" fontAlgn="auto" latinLnBrk="0" hangingPunct="1">
                        <a:lnSpc>
                          <a:spcPct val="100000"/>
                        </a:lnSpc>
                        <a:spcBef>
                          <a:spcPts val="0"/>
                        </a:spcBef>
                        <a:spcAft>
                          <a:spcPts val="0"/>
                        </a:spcAft>
                        <a:buClrTx/>
                        <a:buSzTx/>
                        <a:buFontTx/>
                        <a:buNone/>
                        <a:tabLst/>
                        <a:defRPr/>
                      </a:pPr>
                      <a:r>
                        <a:rPr lang="en-US" sz="900" err="1"/>
                        <a:t>Instana</a:t>
                      </a:r>
                      <a:r>
                        <a:rPr lang="en-US" sz="900" dirty="0"/>
                        <a:t>, </a:t>
                      </a:r>
                      <a:r>
                        <a:rPr lang="en-US" sz="900" err="1"/>
                        <a:t>Turbonomics</a:t>
                      </a:r>
                      <a:r>
                        <a:rPr lang="en-US" sz="900" dirty="0"/>
                        <a:t>, AIOps, </a:t>
                      </a:r>
                      <a:r>
                        <a:rPr lang="en-US" sz="900" err="1"/>
                        <a:t>Celenois</a:t>
                      </a:r>
                      <a:endParaRPr lang="en-US" sz="900"/>
                    </a:p>
                  </a:txBody>
                  <a:tcPr/>
                </a:tc>
                <a:tc>
                  <a:txBody>
                    <a:bodyPr/>
                    <a:lstStyle/>
                    <a:p>
                      <a:pPr algn="just"/>
                      <a:r>
                        <a:rPr lang="en-US" sz="900" dirty="0"/>
                        <a:t>On pilot basis, support Garage model-based approach to implement tool</a:t>
                      </a:r>
                    </a:p>
                  </a:txBody>
                  <a:tcPr/>
                </a:tc>
                <a:extLst>
                  <a:ext uri="{0D108BD9-81ED-4DB2-BD59-A6C34878D82A}">
                    <a16:rowId xmlns:a16="http://schemas.microsoft.com/office/drawing/2014/main" val="1549063554"/>
                  </a:ext>
                </a:extLst>
              </a:tr>
              <a:tr h="296928">
                <a:tc>
                  <a:txBody>
                    <a:bodyPr/>
                    <a:lstStyle/>
                    <a:p>
                      <a:pPr algn="just"/>
                      <a:r>
                        <a:rPr lang="en-US" sz="900" dirty="0"/>
                        <a:t>IBM Hybrid Cloud</a:t>
                      </a:r>
                    </a:p>
                  </a:txBody>
                  <a:tcPr/>
                </a:tc>
                <a:tc>
                  <a:txBody>
                    <a:bodyPr/>
                    <a:lstStyle/>
                    <a:p>
                      <a:pPr algn="just"/>
                      <a:r>
                        <a:rPr lang="en-US" sz="900" dirty="0"/>
                        <a:t>Hybrid Cloud</a:t>
                      </a:r>
                    </a:p>
                  </a:txBody>
                  <a:tcPr/>
                </a:tc>
                <a:tc>
                  <a:txBody>
                    <a:bodyPr/>
                    <a:lstStyle/>
                    <a:p>
                      <a:pPr algn="just"/>
                      <a:r>
                        <a:rPr lang="en-US" sz="900" dirty="0"/>
                        <a:t>Support assessment &amp; implementation for potential IBM Hybrid Cloud implementation </a:t>
                      </a:r>
                    </a:p>
                  </a:txBody>
                  <a:tcPr/>
                </a:tc>
                <a:extLst>
                  <a:ext uri="{0D108BD9-81ED-4DB2-BD59-A6C34878D82A}">
                    <a16:rowId xmlns:a16="http://schemas.microsoft.com/office/drawing/2014/main" val="2103382117"/>
                  </a:ext>
                </a:extLst>
              </a:tr>
            </a:tbl>
          </a:graphicData>
        </a:graphic>
      </p:graphicFrame>
      <p:sp>
        <p:nvSpPr>
          <p:cNvPr id="16" name="Text Placeholder 4">
            <a:extLst>
              <a:ext uri="{FF2B5EF4-FFF2-40B4-BE49-F238E27FC236}">
                <a16:creationId xmlns:a16="http://schemas.microsoft.com/office/drawing/2014/main" id="{CE6F3F3F-C6BB-445C-A195-9849D337561E}"/>
              </a:ext>
            </a:extLst>
          </p:cNvPr>
          <p:cNvSpPr txBox="1">
            <a:spLocks/>
          </p:cNvSpPr>
          <p:nvPr/>
        </p:nvSpPr>
        <p:spPr>
          <a:xfrm>
            <a:off x="10526253" y="1149720"/>
            <a:ext cx="3155599" cy="48922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823180">
              <a:defRPr/>
            </a:pPr>
            <a:r>
              <a:rPr lang="en-US" sz="2400" b="1" dirty="0">
                <a:solidFill>
                  <a:schemeClr val="accent1">
                    <a:lumMod val="75000"/>
                  </a:schemeClr>
                </a:solidFill>
                <a:latin typeface="IBM Plex Sans" panose="020B0503050203000203" pitchFamily="34" charset="0"/>
              </a:rPr>
              <a:t>High Level Action / Implementation Plan</a:t>
            </a:r>
          </a:p>
        </p:txBody>
      </p:sp>
      <p:sp>
        <p:nvSpPr>
          <p:cNvPr id="17" name="TextBox 16">
            <a:extLst>
              <a:ext uri="{FF2B5EF4-FFF2-40B4-BE49-F238E27FC236}">
                <a16:creationId xmlns:a16="http://schemas.microsoft.com/office/drawing/2014/main" id="{48DE2436-48BC-4B50-A186-DAE5FFBF69A0}"/>
              </a:ext>
            </a:extLst>
          </p:cNvPr>
          <p:cNvSpPr txBox="1"/>
          <p:nvPr/>
        </p:nvSpPr>
        <p:spPr>
          <a:xfrm>
            <a:off x="83763" y="3348123"/>
            <a:ext cx="3478871" cy="4555093"/>
          </a:xfrm>
          <a:prstGeom prst="rect">
            <a:avLst/>
          </a:prstGeom>
          <a:noFill/>
        </p:spPr>
        <p:txBody>
          <a:bodyPr wrap="square" rtlCol="0">
            <a:spAutoFit/>
          </a:bodyPr>
          <a:lstStyle/>
          <a:p>
            <a:pPr algn="just"/>
            <a:r>
              <a:rPr lang="en-US" sz="2400" b="1" dirty="0">
                <a:solidFill>
                  <a:schemeClr val="accent1">
                    <a:lumMod val="75000"/>
                  </a:schemeClr>
                </a:solidFill>
                <a:latin typeface="IBM Plex Sans" panose="020B0503050203000203" pitchFamily="34" charset="0"/>
              </a:rPr>
              <a:t>Dependencies &amp; risks  </a:t>
            </a:r>
          </a:p>
          <a:p>
            <a:pPr marL="285750" indent="-285750" algn="just">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just">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just">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Client IT Asset consolidation require</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other vendor coordination. So, client by setting governance approach with all vendors can facilitate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co-ordination among vendors</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To meet planned timelines, any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unknown dependency impacting</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timeline should get resolved with help of sponsor and leadership support</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Getting &amp; retaining talent to achieve</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plan should be one of main focus area to ensure resource availability through client transformation journey.</a:t>
            </a:r>
          </a:p>
          <a:p>
            <a:pPr marL="285750" indent="-285750" algn="just">
              <a:buFont typeface="Arial" panose="020B0604020202020204" pitchFamily="34" charset="0"/>
              <a:buChar char="•"/>
            </a:pPr>
            <a:r>
              <a:rPr lang="en-US" sz="1400" dirty="0">
                <a:solidFill>
                  <a:schemeClr val="bg1"/>
                </a:solidFill>
                <a:latin typeface="IBM Plex Sans" charset="0"/>
                <a:ea typeface="IBM Plex Sans" charset="0"/>
                <a:cs typeface="IBM Plex Sans" charset="0"/>
              </a:rPr>
              <a:t>Client requirement and scope clarity</a:t>
            </a:r>
          </a:p>
        </p:txBody>
      </p:sp>
      <p:sp>
        <p:nvSpPr>
          <p:cNvPr id="18" name="Text Placeholder 4">
            <a:extLst>
              <a:ext uri="{FF2B5EF4-FFF2-40B4-BE49-F238E27FC236}">
                <a16:creationId xmlns:a16="http://schemas.microsoft.com/office/drawing/2014/main" id="{BE7CDEBC-B548-4945-BE84-270D116C80DA}"/>
              </a:ext>
            </a:extLst>
          </p:cNvPr>
          <p:cNvSpPr txBox="1">
            <a:spLocks/>
          </p:cNvSpPr>
          <p:nvPr/>
        </p:nvSpPr>
        <p:spPr>
          <a:xfrm>
            <a:off x="168827" y="966782"/>
            <a:ext cx="989129" cy="489222"/>
          </a:xfrm>
          <a:prstGeom prst="rect">
            <a:avLst/>
          </a:prstGeom>
        </p:spPr>
        <p:txBody>
          <a:bodyPr vert="horz" lIns="0" tIns="0" rIns="0" bIns="0" rtlCol="0">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0" i="0" baseline="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b="0" i="0">
                <a:solidFill>
                  <a:schemeClr val="accent2"/>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defTabSz="823180">
              <a:defRPr/>
            </a:pPr>
            <a:r>
              <a:rPr lang="en-US" sz="2400" b="1" dirty="0">
                <a:solidFill>
                  <a:schemeClr val="accent1">
                    <a:lumMod val="75000"/>
                  </a:schemeClr>
                </a:solidFill>
                <a:latin typeface="IBM Plex Sans" panose="020B0503050203000203" pitchFamily="34" charset="0"/>
              </a:rPr>
              <a:t>Skills</a:t>
            </a:r>
          </a:p>
        </p:txBody>
      </p:sp>
      <p:sp>
        <p:nvSpPr>
          <p:cNvPr id="19" name="Right Arrow 14">
            <a:extLst>
              <a:ext uri="{FF2B5EF4-FFF2-40B4-BE49-F238E27FC236}">
                <a16:creationId xmlns:a16="http://schemas.microsoft.com/office/drawing/2014/main" id="{F845C2D6-6E35-48B6-A6B2-858B0EE8E3CF}"/>
              </a:ext>
            </a:extLst>
          </p:cNvPr>
          <p:cNvSpPr/>
          <p:nvPr/>
        </p:nvSpPr>
        <p:spPr>
          <a:xfrm>
            <a:off x="986548" y="784908"/>
            <a:ext cx="605481" cy="697250"/>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20" name="Right Arrow 14">
            <a:extLst>
              <a:ext uri="{FF2B5EF4-FFF2-40B4-BE49-F238E27FC236}">
                <a16:creationId xmlns:a16="http://schemas.microsoft.com/office/drawing/2014/main" id="{F51251A1-F43C-4013-A655-C1B1AB7BBFDB}"/>
              </a:ext>
            </a:extLst>
          </p:cNvPr>
          <p:cNvSpPr/>
          <p:nvPr/>
        </p:nvSpPr>
        <p:spPr>
          <a:xfrm rot="5400000">
            <a:off x="13714020" y="1221424"/>
            <a:ext cx="582210" cy="518696"/>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sp>
        <p:nvSpPr>
          <p:cNvPr id="21" name="Right Arrow 14">
            <a:extLst>
              <a:ext uri="{FF2B5EF4-FFF2-40B4-BE49-F238E27FC236}">
                <a16:creationId xmlns:a16="http://schemas.microsoft.com/office/drawing/2014/main" id="{6495B48A-E9C5-4D3E-A151-D6148C74FF76}"/>
              </a:ext>
            </a:extLst>
          </p:cNvPr>
          <p:cNvSpPr/>
          <p:nvPr/>
        </p:nvSpPr>
        <p:spPr>
          <a:xfrm rot="5400000">
            <a:off x="1678110" y="3836057"/>
            <a:ext cx="582210" cy="518697"/>
          </a:xfrm>
          <a:prstGeom prst="rightArrow">
            <a:avLst>
              <a:gd name="adj1" fmla="val 50000"/>
              <a:gd name="adj2" fmla="val 72684"/>
            </a:avLst>
          </a:prstGeom>
          <a:solidFill>
            <a:srgbClr val="3A6B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755648">
              <a:defRPr/>
            </a:pPr>
            <a:endParaRPr lang="en-US" sz="3456" i="1" dirty="0">
              <a:solidFill>
                <a:schemeClr val="tx1"/>
              </a:solidFill>
              <a:latin typeface="IBM Plex Sans Medium" panose="020B0503050203000203" pitchFamily="34" charset="0"/>
            </a:endParaRPr>
          </a:p>
        </p:txBody>
      </p:sp>
      <p:grpSp>
        <p:nvGrpSpPr>
          <p:cNvPr id="22" name="Group 21">
            <a:extLst>
              <a:ext uri="{FF2B5EF4-FFF2-40B4-BE49-F238E27FC236}">
                <a16:creationId xmlns:a16="http://schemas.microsoft.com/office/drawing/2014/main" id="{CA3F677D-AC9C-4B12-A52F-C001D2C6FF5E}"/>
              </a:ext>
            </a:extLst>
          </p:cNvPr>
          <p:cNvGrpSpPr/>
          <p:nvPr/>
        </p:nvGrpSpPr>
        <p:grpSpPr>
          <a:xfrm>
            <a:off x="11242205" y="2205944"/>
            <a:ext cx="3377438" cy="237441"/>
            <a:chOff x="4832857" y="567960"/>
            <a:chExt cx="2814532" cy="197867"/>
          </a:xfrm>
        </p:grpSpPr>
        <p:sp>
          <p:nvSpPr>
            <p:cNvPr id="23" name="Shape 3963">
              <a:extLst>
                <a:ext uri="{FF2B5EF4-FFF2-40B4-BE49-F238E27FC236}">
                  <a16:creationId xmlns:a16="http://schemas.microsoft.com/office/drawing/2014/main" id="{3408532B-9A76-4B79-BE2A-5CC372501340}"/>
                </a:ext>
              </a:extLst>
            </p:cNvPr>
            <p:cNvSpPr/>
            <p:nvPr/>
          </p:nvSpPr>
          <p:spPr>
            <a:xfrm>
              <a:off x="4832857" y="573467"/>
              <a:ext cx="472816" cy="149302"/>
            </a:xfrm>
            <a:prstGeom prst="roundRect">
              <a:avLst>
                <a:gd name="adj" fmla="val 50000"/>
              </a:avLst>
            </a:prstGeom>
            <a:solidFill>
              <a:schemeClr val="accent5">
                <a:lumMod val="20000"/>
                <a:lumOff val="80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24" name="Shape 3963">
              <a:extLst>
                <a:ext uri="{FF2B5EF4-FFF2-40B4-BE49-F238E27FC236}">
                  <a16:creationId xmlns:a16="http://schemas.microsoft.com/office/drawing/2014/main" id="{7A889C9A-AA93-4A39-B6D9-743047432D70}"/>
                </a:ext>
              </a:extLst>
            </p:cNvPr>
            <p:cNvSpPr/>
            <p:nvPr/>
          </p:nvSpPr>
          <p:spPr>
            <a:xfrm>
              <a:off x="6238811" y="596115"/>
              <a:ext cx="472816" cy="149302"/>
            </a:xfrm>
            <a:prstGeom prst="roundRect">
              <a:avLst>
                <a:gd name="adj" fmla="val 50000"/>
              </a:avLst>
            </a:prstGeom>
            <a:solidFill>
              <a:schemeClr val="accent1">
                <a:lumMod val="75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25" name="TextBox 24">
              <a:extLst>
                <a:ext uri="{FF2B5EF4-FFF2-40B4-BE49-F238E27FC236}">
                  <a16:creationId xmlns:a16="http://schemas.microsoft.com/office/drawing/2014/main" id="{DD36AFD0-DACE-49B0-AA02-7624A81CDE05}"/>
                </a:ext>
              </a:extLst>
            </p:cNvPr>
            <p:cNvSpPr txBox="1"/>
            <p:nvPr/>
          </p:nvSpPr>
          <p:spPr>
            <a:xfrm>
              <a:off x="5305673" y="573467"/>
              <a:ext cx="933138" cy="192360"/>
            </a:xfrm>
            <a:prstGeom prst="rect">
              <a:avLst/>
            </a:prstGeom>
            <a:noFill/>
          </p:spPr>
          <p:txBody>
            <a:bodyPr wrap="square" rtlCol="0">
              <a:spAutoFit/>
            </a:bodyPr>
            <a:lstStyle/>
            <a:p>
              <a:pPr defTabSz="822960">
                <a:defRPr/>
              </a:pPr>
              <a:r>
                <a:rPr lang="en-US" sz="900" kern="0" dirty="0">
                  <a:solidFill>
                    <a:srgbClr val="565151"/>
                  </a:solidFill>
                  <a:latin typeface="IBM Plex Sans" panose="020B0503050203000203" pitchFamily="34" charset="0"/>
                </a:rPr>
                <a:t>One Time Activity</a:t>
              </a:r>
            </a:p>
          </p:txBody>
        </p:sp>
        <p:sp>
          <p:nvSpPr>
            <p:cNvPr id="26" name="TextBox 25">
              <a:extLst>
                <a:ext uri="{FF2B5EF4-FFF2-40B4-BE49-F238E27FC236}">
                  <a16:creationId xmlns:a16="http://schemas.microsoft.com/office/drawing/2014/main" id="{D99BADC0-25B4-4CA4-8C5B-673FCD130217}"/>
                </a:ext>
              </a:extLst>
            </p:cNvPr>
            <p:cNvSpPr txBox="1"/>
            <p:nvPr/>
          </p:nvSpPr>
          <p:spPr>
            <a:xfrm>
              <a:off x="6714251" y="567960"/>
              <a:ext cx="933138" cy="192360"/>
            </a:xfrm>
            <a:prstGeom prst="rect">
              <a:avLst/>
            </a:prstGeom>
            <a:noFill/>
          </p:spPr>
          <p:txBody>
            <a:bodyPr wrap="square" rtlCol="0">
              <a:spAutoFit/>
            </a:bodyPr>
            <a:lstStyle/>
            <a:p>
              <a:pPr defTabSz="822960">
                <a:defRPr/>
              </a:pPr>
              <a:r>
                <a:rPr lang="en-US" sz="900" kern="0" dirty="0">
                  <a:solidFill>
                    <a:srgbClr val="565151"/>
                  </a:solidFill>
                  <a:latin typeface="IBM Plex Sans" panose="020B0503050203000203" pitchFamily="34" charset="0"/>
                </a:rPr>
                <a:t>Ongoing Activity</a:t>
              </a:r>
            </a:p>
          </p:txBody>
        </p:sp>
      </p:grpSp>
      <p:sp>
        <p:nvSpPr>
          <p:cNvPr id="27" name="Shape 3963">
            <a:extLst>
              <a:ext uri="{FF2B5EF4-FFF2-40B4-BE49-F238E27FC236}">
                <a16:creationId xmlns:a16="http://schemas.microsoft.com/office/drawing/2014/main" id="{96186C26-44E7-4A6B-8248-FDA127E9F5A7}"/>
              </a:ext>
            </a:extLst>
          </p:cNvPr>
          <p:cNvSpPr/>
          <p:nvPr/>
        </p:nvSpPr>
        <p:spPr>
          <a:xfrm>
            <a:off x="12104053" y="2552320"/>
            <a:ext cx="567379" cy="179162"/>
          </a:xfrm>
          <a:prstGeom prst="roundRect">
            <a:avLst>
              <a:gd name="adj" fmla="val 50000"/>
            </a:avLst>
          </a:prstGeom>
          <a:solidFill>
            <a:schemeClr val="accent2">
              <a:lumMod val="60000"/>
              <a:lumOff val="40000"/>
            </a:schemeClr>
          </a:solidFill>
          <a:ln w="25400">
            <a:noFill/>
          </a:ln>
          <a:effectLst/>
        </p:spPr>
        <p:txBody>
          <a:bodyPr lIns="219364" tIns="219364" rIns="219364" bIns="219364" anchor="ctr" anchorCtr="0">
            <a:noAutofit/>
          </a:bodyPr>
          <a:lstStyle/>
          <a:p>
            <a:pPr algn="ctr" defTabSz="822960">
              <a:defRPr/>
            </a:pPr>
            <a:endParaRPr sz="720" kern="0" dirty="0">
              <a:solidFill>
                <a:srgbClr val="000E5E"/>
              </a:solidFill>
              <a:latin typeface="IBM Plex Sans" panose="020B0503050203000203" pitchFamily="34" charset="0"/>
              <a:ea typeface="Open Sans"/>
              <a:cs typeface="Open Sans"/>
              <a:sym typeface="Open Sans"/>
            </a:endParaRPr>
          </a:p>
        </p:txBody>
      </p:sp>
      <p:sp>
        <p:nvSpPr>
          <p:cNvPr id="28" name="TextBox 27">
            <a:extLst>
              <a:ext uri="{FF2B5EF4-FFF2-40B4-BE49-F238E27FC236}">
                <a16:creationId xmlns:a16="http://schemas.microsoft.com/office/drawing/2014/main" id="{0A9F38E2-81B6-4B83-A28C-979818A9B0A5}"/>
              </a:ext>
            </a:extLst>
          </p:cNvPr>
          <p:cNvSpPr txBox="1"/>
          <p:nvPr/>
        </p:nvSpPr>
        <p:spPr>
          <a:xfrm>
            <a:off x="12671432" y="2505113"/>
            <a:ext cx="1119766" cy="230832"/>
          </a:xfrm>
          <a:prstGeom prst="rect">
            <a:avLst/>
          </a:prstGeom>
          <a:noFill/>
        </p:spPr>
        <p:txBody>
          <a:bodyPr wrap="square" rtlCol="0">
            <a:spAutoFit/>
          </a:bodyPr>
          <a:lstStyle/>
          <a:p>
            <a:pPr defTabSz="822960">
              <a:defRPr/>
            </a:pPr>
            <a:r>
              <a:rPr lang="en-US" sz="900" dirty="0">
                <a:solidFill>
                  <a:srgbClr val="565151"/>
                </a:solidFill>
                <a:latin typeface="IBM Plex Sans" panose="020B0503050203000203" pitchFamily="34" charset="0"/>
              </a:rPr>
              <a:t>Client Activity</a:t>
            </a:r>
          </a:p>
        </p:txBody>
      </p:sp>
      <p:pic>
        <p:nvPicPr>
          <p:cNvPr id="14" name="Picture 13">
            <a:extLst>
              <a:ext uri="{FF2B5EF4-FFF2-40B4-BE49-F238E27FC236}">
                <a16:creationId xmlns:a16="http://schemas.microsoft.com/office/drawing/2014/main" id="{597B0758-5C5E-4316-93CA-0A0526AF79C7}"/>
              </a:ext>
            </a:extLst>
          </p:cNvPr>
          <p:cNvPicPr>
            <a:picLocks noChangeAspect="1"/>
          </p:cNvPicPr>
          <p:nvPr/>
        </p:nvPicPr>
        <p:blipFill>
          <a:blip r:embed="rId2"/>
          <a:stretch>
            <a:fillRect/>
          </a:stretch>
        </p:blipFill>
        <p:spPr>
          <a:xfrm>
            <a:off x="3738829" y="3081545"/>
            <a:ext cx="10891571" cy="5164353"/>
          </a:xfrm>
          <a:prstGeom prst="rect">
            <a:avLst/>
          </a:prstGeom>
        </p:spPr>
      </p:pic>
      <p:sp>
        <p:nvSpPr>
          <p:cNvPr id="13" name="Freeform: Shape 12">
            <a:extLst>
              <a:ext uri="{FF2B5EF4-FFF2-40B4-BE49-F238E27FC236}">
                <a16:creationId xmlns:a16="http://schemas.microsoft.com/office/drawing/2014/main" id="{C598B647-0C27-4449-8A8E-E1308ABB4F29}"/>
              </a:ext>
            </a:extLst>
          </p:cNvPr>
          <p:cNvSpPr/>
          <p:nvPr/>
        </p:nvSpPr>
        <p:spPr bwMode="auto">
          <a:xfrm>
            <a:off x="4677871" y="50232"/>
            <a:ext cx="5564737" cy="2937026"/>
          </a:xfrm>
          <a:custGeom>
            <a:avLst/>
            <a:gdLst>
              <a:gd name="connsiteX0" fmla="*/ 4485939 w 4804869"/>
              <a:gd name="connsiteY0" fmla="*/ 0 h 3151990"/>
              <a:gd name="connsiteX1" fmla="*/ 4335332 w 4804869"/>
              <a:gd name="connsiteY1" fmla="*/ 2710927 h 3151990"/>
              <a:gd name="connsiteX2" fmla="*/ 0 w 4804869"/>
              <a:gd name="connsiteY2" fmla="*/ 3151990 h 3151990"/>
            </a:gdLst>
            <a:ahLst/>
            <a:cxnLst>
              <a:cxn ang="0">
                <a:pos x="connsiteX0" y="connsiteY0"/>
              </a:cxn>
              <a:cxn ang="0">
                <a:pos x="connsiteX1" y="connsiteY1"/>
              </a:cxn>
              <a:cxn ang="0">
                <a:pos x="connsiteX2" y="connsiteY2"/>
              </a:cxn>
            </a:cxnLst>
            <a:rect l="l" t="t" r="r" b="b"/>
            <a:pathLst>
              <a:path w="4804869" h="3151990">
                <a:moveTo>
                  <a:pt x="4485939" y="0"/>
                </a:moveTo>
                <a:cubicBezTo>
                  <a:pt x="4784463" y="1092797"/>
                  <a:pt x="5082988" y="2185595"/>
                  <a:pt x="4335332" y="2710927"/>
                </a:cubicBezTo>
                <a:cubicBezTo>
                  <a:pt x="3587676" y="3236259"/>
                  <a:pt x="722555" y="3099995"/>
                  <a:pt x="0" y="3151990"/>
                </a:cubicBezTo>
              </a:path>
            </a:pathLst>
          </a:custGeom>
          <a:noFill/>
          <a:ln w="571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Freeform: Shape 28">
            <a:extLst>
              <a:ext uri="{FF2B5EF4-FFF2-40B4-BE49-F238E27FC236}">
                <a16:creationId xmlns:a16="http://schemas.microsoft.com/office/drawing/2014/main" id="{13494AD6-99F0-4D13-B176-B89C73E42C68}"/>
              </a:ext>
            </a:extLst>
          </p:cNvPr>
          <p:cNvSpPr/>
          <p:nvPr/>
        </p:nvSpPr>
        <p:spPr bwMode="auto">
          <a:xfrm>
            <a:off x="110504" y="2989449"/>
            <a:ext cx="4625788" cy="75303"/>
          </a:xfrm>
          <a:custGeom>
            <a:avLst/>
            <a:gdLst>
              <a:gd name="connsiteX0" fmla="*/ 4625788 w 4625788"/>
              <a:gd name="connsiteY0" fmla="*/ 0 h 75303"/>
              <a:gd name="connsiteX1" fmla="*/ 0 w 4625788"/>
              <a:gd name="connsiteY1" fmla="*/ 75303 h 75303"/>
            </a:gdLst>
            <a:ahLst/>
            <a:cxnLst>
              <a:cxn ang="0">
                <a:pos x="connsiteX0" y="connsiteY0"/>
              </a:cxn>
              <a:cxn ang="0">
                <a:pos x="connsiteX1" y="connsiteY1"/>
              </a:cxn>
            </a:cxnLst>
            <a:rect l="l" t="t" r="r" b="b"/>
            <a:pathLst>
              <a:path w="4625788" h="75303">
                <a:moveTo>
                  <a:pt x="4625788" y="0"/>
                </a:moveTo>
                <a:lnTo>
                  <a:pt x="0" y="75303"/>
                </a:lnTo>
              </a:path>
            </a:pathLst>
          </a:custGeom>
          <a:noFill/>
          <a:ln w="571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5738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Placeholder 2">
            <a:extLst>
              <a:ext uri="{FF2B5EF4-FFF2-40B4-BE49-F238E27FC236}">
                <a16:creationId xmlns:a16="http://schemas.microsoft.com/office/drawing/2014/main" id="{9D2E5421-2188-48B1-B3C0-7855EEB2A1A6}"/>
              </a:ext>
            </a:extLst>
          </p:cNvPr>
          <p:cNvSpPr txBox="1">
            <a:spLocks/>
          </p:cNvSpPr>
          <p:nvPr/>
        </p:nvSpPr>
        <p:spPr>
          <a:xfrm>
            <a:off x="485140" y="392734"/>
            <a:ext cx="12217069" cy="548102"/>
          </a:xfrm>
          <a:prstGeom prst="rect">
            <a:avLst/>
          </a:prstGeom>
        </p:spPr>
        <p:txBody>
          <a:bodyPr vert="horz" lIns="109728" tIns="54864" rIns="109728" bIns="54864" rtlCol="0" anchor="ctr"/>
          <a:lstStyle>
            <a:defPPr>
              <a:defRPr lang="en-US"/>
            </a:defPPr>
            <a:lvl1pPr marL="0" algn="r" defTabSz="457200" rtl="0" eaLnBrk="1" latinLnBrk="0" hangingPunct="1">
              <a:defRPr sz="9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defRPr/>
            </a:pPr>
            <a:r>
              <a:rPr lang="en-IN" sz="3360" dirty="0">
                <a:solidFill>
                  <a:schemeClr val="bg1"/>
                </a:solidFill>
                <a:latin typeface="+mj-lt"/>
              </a:rPr>
              <a:t>Key benefits of SIAM</a:t>
            </a:r>
            <a:endParaRPr lang="en-IN" sz="3360" dirty="0">
              <a:solidFill>
                <a:schemeClr val="bg1"/>
              </a:solidFill>
              <a:latin typeface="Gill Sans MT" panose="020B0502020104020203"/>
            </a:endParaRPr>
          </a:p>
        </p:txBody>
      </p:sp>
      <p:pic>
        <p:nvPicPr>
          <p:cNvPr id="72" name="Picture 5">
            <a:extLst>
              <a:ext uri="{FF2B5EF4-FFF2-40B4-BE49-F238E27FC236}">
                <a16:creationId xmlns:a16="http://schemas.microsoft.com/office/drawing/2014/main" id="{3C2F1E0C-7C41-4D12-8FDB-6DFFF66F5459}"/>
              </a:ext>
            </a:extLst>
          </p:cNvPr>
          <p:cNvPicPr>
            <a:picLocks noChangeAspect="1"/>
          </p:cNvPicPr>
          <p:nvPr/>
        </p:nvPicPr>
        <p:blipFill>
          <a:blip r:embed="rId2"/>
          <a:stretch>
            <a:fillRect/>
          </a:stretch>
        </p:blipFill>
        <p:spPr>
          <a:xfrm>
            <a:off x="168008" y="1241571"/>
            <a:ext cx="8055244" cy="6252134"/>
          </a:xfrm>
          <a:prstGeom prst="rect">
            <a:avLst/>
          </a:prstGeom>
        </p:spPr>
      </p:pic>
      <p:cxnSp>
        <p:nvCxnSpPr>
          <p:cNvPr id="73" name="Straight Connector 72">
            <a:extLst>
              <a:ext uri="{FF2B5EF4-FFF2-40B4-BE49-F238E27FC236}">
                <a16:creationId xmlns:a16="http://schemas.microsoft.com/office/drawing/2014/main" id="{7DAA55C0-12BA-490A-86F6-E19DED7F106D}"/>
              </a:ext>
            </a:extLst>
          </p:cNvPr>
          <p:cNvCxnSpPr>
            <a:cxnSpLocks/>
          </p:cNvCxnSpPr>
          <p:nvPr/>
        </p:nvCxnSpPr>
        <p:spPr>
          <a:xfrm>
            <a:off x="8780189" y="1103952"/>
            <a:ext cx="0" cy="6566848"/>
          </a:xfrm>
          <a:prstGeom prst="line">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TextBox 1">
            <a:extLst>
              <a:ext uri="{FF2B5EF4-FFF2-40B4-BE49-F238E27FC236}">
                <a16:creationId xmlns:a16="http://schemas.microsoft.com/office/drawing/2014/main" id="{E6D3A2C3-5969-44CB-96B5-95BE65612886}"/>
              </a:ext>
            </a:extLst>
          </p:cNvPr>
          <p:cNvSpPr txBox="1"/>
          <p:nvPr/>
        </p:nvSpPr>
        <p:spPr>
          <a:xfrm>
            <a:off x="9048946" y="1011087"/>
            <a:ext cx="5017914" cy="574311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en-US" sz="2160" dirty="0">
                <a:solidFill>
                  <a:schemeClr val="bg1"/>
                </a:solidFill>
                <a:latin typeface="+mj-lt"/>
              </a:rPr>
              <a:t>A single point of contact, ownership &amp; control for IT Services.</a:t>
            </a:r>
          </a:p>
          <a:p>
            <a:pPr algn="l" fontAlgn="base"/>
            <a:endParaRPr lang="en-US" sz="2160" dirty="0">
              <a:solidFill>
                <a:schemeClr val="bg1"/>
              </a:solidFill>
              <a:latin typeface="+mj-lt"/>
            </a:endParaRPr>
          </a:p>
          <a:p>
            <a:pPr algn="l" fontAlgn="base"/>
            <a:r>
              <a:rPr lang="en-US" sz="2160" dirty="0">
                <a:solidFill>
                  <a:schemeClr val="bg1"/>
                </a:solidFill>
                <a:latin typeface="+mj-lt"/>
              </a:rPr>
              <a:t>Clearly defined roles &amp; responsibilities (preferably nailed down in RACI charts)</a:t>
            </a:r>
          </a:p>
          <a:p>
            <a:pPr algn="l" fontAlgn="base"/>
            <a:endParaRPr lang="en-US" sz="2160" dirty="0">
              <a:solidFill>
                <a:schemeClr val="bg1"/>
              </a:solidFill>
              <a:latin typeface="+mj-lt"/>
            </a:endParaRPr>
          </a:p>
          <a:p>
            <a:pPr algn="l" fontAlgn="base"/>
            <a:r>
              <a:rPr lang="en-US" sz="2160" dirty="0">
                <a:solidFill>
                  <a:schemeClr val="bg1"/>
                </a:solidFill>
                <a:latin typeface="+mj-lt"/>
              </a:rPr>
              <a:t>Optimized cost of services</a:t>
            </a:r>
          </a:p>
          <a:p>
            <a:pPr algn="l" fontAlgn="base"/>
            <a:endParaRPr lang="en-US" sz="2160" dirty="0">
              <a:solidFill>
                <a:schemeClr val="bg1"/>
              </a:solidFill>
              <a:latin typeface="+mj-lt"/>
            </a:endParaRPr>
          </a:p>
          <a:p>
            <a:pPr algn="l" fontAlgn="base"/>
            <a:r>
              <a:rPr lang="en-US" sz="2160" dirty="0">
                <a:solidFill>
                  <a:schemeClr val="bg1"/>
                </a:solidFill>
                <a:latin typeface="+mj-lt"/>
              </a:rPr>
              <a:t>Streamlined management of IT services</a:t>
            </a:r>
          </a:p>
          <a:p>
            <a:pPr algn="l" fontAlgn="base"/>
            <a:endParaRPr lang="en-US" sz="2160" dirty="0">
              <a:solidFill>
                <a:schemeClr val="bg1"/>
              </a:solidFill>
              <a:latin typeface="+mj-lt"/>
            </a:endParaRPr>
          </a:p>
          <a:p>
            <a:pPr algn="l" fontAlgn="base"/>
            <a:r>
              <a:rPr lang="en-US" sz="2160" dirty="0">
                <a:solidFill>
                  <a:schemeClr val="bg1"/>
                </a:solidFill>
                <a:latin typeface="+mj-lt"/>
              </a:rPr>
              <a:t>Increased customer satisfaction</a:t>
            </a:r>
          </a:p>
          <a:p>
            <a:pPr algn="l" fontAlgn="base"/>
            <a:endParaRPr lang="en-US" sz="2160" dirty="0">
              <a:solidFill>
                <a:schemeClr val="bg1"/>
              </a:solidFill>
              <a:latin typeface="+mj-lt"/>
            </a:endParaRPr>
          </a:p>
          <a:p>
            <a:pPr algn="l" fontAlgn="base"/>
            <a:r>
              <a:rPr lang="en-US" sz="2160" dirty="0">
                <a:solidFill>
                  <a:schemeClr val="bg1"/>
                </a:solidFill>
                <a:latin typeface="+mj-lt"/>
              </a:rPr>
              <a:t>Consistently applied processes</a:t>
            </a:r>
          </a:p>
          <a:p>
            <a:pPr algn="l" fontAlgn="base"/>
            <a:endParaRPr lang="en-US" sz="2160" dirty="0">
              <a:solidFill>
                <a:schemeClr val="bg1"/>
              </a:solidFill>
              <a:latin typeface="+mj-lt"/>
            </a:endParaRPr>
          </a:p>
          <a:p>
            <a:pPr algn="l" fontAlgn="base"/>
            <a:r>
              <a:rPr lang="en-US" sz="2160" dirty="0">
                <a:solidFill>
                  <a:schemeClr val="bg1"/>
                </a:solidFill>
                <a:latin typeface="+mj-lt"/>
              </a:rPr>
              <a:t>A more transparent IT landscape</a:t>
            </a:r>
          </a:p>
        </p:txBody>
      </p:sp>
      <p:sp>
        <p:nvSpPr>
          <p:cNvPr id="75" name="Rectangle 74">
            <a:extLst>
              <a:ext uri="{FF2B5EF4-FFF2-40B4-BE49-F238E27FC236}">
                <a16:creationId xmlns:a16="http://schemas.microsoft.com/office/drawing/2014/main" id="{1225438C-8D7D-4E4D-98A7-8926E1267AE5}"/>
              </a:ext>
            </a:extLst>
          </p:cNvPr>
          <p:cNvSpPr/>
          <p:nvPr/>
        </p:nvSpPr>
        <p:spPr>
          <a:xfrm>
            <a:off x="8645952" y="1557553"/>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440" b="1" dirty="0"/>
              <a:t>1</a:t>
            </a:r>
          </a:p>
        </p:txBody>
      </p:sp>
      <p:sp>
        <p:nvSpPr>
          <p:cNvPr id="76" name="Rectangle 75">
            <a:extLst>
              <a:ext uri="{FF2B5EF4-FFF2-40B4-BE49-F238E27FC236}">
                <a16:creationId xmlns:a16="http://schemas.microsoft.com/office/drawing/2014/main" id="{408B37C1-C883-4642-9F4D-DDAC1799E4A4}"/>
              </a:ext>
            </a:extLst>
          </p:cNvPr>
          <p:cNvSpPr/>
          <p:nvPr/>
        </p:nvSpPr>
        <p:spPr>
          <a:xfrm>
            <a:off x="8644145" y="2504219"/>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2</a:t>
            </a:r>
            <a:endParaRPr lang="en-IN" sz="1440" b="1" dirty="0"/>
          </a:p>
        </p:txBody>
      </p:sp>
      <p:sp>
        <p:nvSpPr>
          <p:cNvPr id="77" name="Rectangle 76">
            <a:extLst>
              <a:ext uri="{FF2B5EF4-FFF2-40B4-BE49-F238E27FC236}">
                <a16:creationId xmlns:a16="http://schemas.microsoft.com/office/drawing/2014/main" id="{5E226BD0-280E-479C-9084-4019196910D2}"/>
              </a:ext>
            </a:extLst>
          </p:cNvPr>
          <p:cNvSpPr/>
          <p:nvPr/>
        </p:nvSpPr>
        <p:spPr>
          <a:xfrm>
            <a:off x="8647476" y="3450884"/>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3</a:t>
            </a:r>
            <a:endParaRPr lang="en-IN" sz="1440" b="1" dirty="0"/>
          </a:p>
        </p:txBody>
      </p:sp>
      <p:sp>
        <p:nvSpPr>
          <p:cNvPr id="78" name="Rectangle 77">
            <a:extLst>
              <a:ext uri="{FF2B5EF4-FFF2-40B4-BE49-F238E27FC236}">
                <a16:creationId xmlns:a16="http://schemas.microsoft.com/office/drawing/2014/main" id="{69ED7008-C790-44F5-952E-922C9345637E}"/>
              </a:ext>
            </a:extLst>
          </p:cNvPr>
          <p:cNvSpPr/>
          <p:nvPr/>
        </p:nvSpPr>
        <p:spPr>
          <a:xfrm>
            <a:off x="8657879" y="4135207"/>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4</a:t>
            </a:r>
            <a:endParaRPr lang="en-IN" sz="1440" b="1" dirty="0"/>
          </a:p>
        </p:txBody>
      </p:sp>
      <p:sp>
        <p:nvSpPr>
          <p:cNvPr id="79" name="Rectangle 78">
            <a:extLst>
              <a:ext uri="{FF2B5EF4-FFF2-40B4-BE49-F238E27FC236}">
                <a16:creationId xmlns:a16="http://schemas.microsoft.com/office/drawing/2014/main" id="{E06BE0D5-A3BB-459C-88EC-8EBF2E405778}"/>
              </a:ext>
            </a:extLst>
          </p:cNvPr>
          <p:cNvSpPr/>
          <p:nvPr/>
        </p:nvSpPr>
        <p:spPr>
          <a:xfrm>
            <a:off x="8657879" y="5060830"/>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5</a:t>
            </a:r>
            <a:endParaRPr lang="en-IN" sz="1440" b="1" dirty="0"/>
          </a:p>
        </p:txBody>
      </p:sp>
      <p:sp>
        <p:nvSpPr>
          <p:cNvPr id="80" name="Rectangle 79">
            <a:extLst>
              <a:ext uri="{FF2B5EF4-FFF2-40B4-BE49-F238E27FC236}">
                <a16:creationId xmlns:a16="http://schemas.microsoft.com/office/drawing/2014/main" id="{7DE74414-FC6D-4586-B2A2-680682438A86}"/>
              </a:ext>
            </a:extLst>
          </p:cNvPr>
          <p:cNvSpPr/>
          <p:nvPr/>
        </p:nvSpPr>
        <p:spPr>
          <a:xfrm>
            <a:off x="8657879" y="5732453"/>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6</a:t>
            </a:r>
            <a:endParaRPr lang="en-IN" sz="1440" b="1" dirty="0"/>
          </a:p>
        </p:txBody>
      </p:sp>
      <p:sp>
        <p:nvSpPr>
          <p:cNvPr id="81" name="Rectangle 80">
            <a:extLst>
              <a:ext uri="{FF2B5EF4-FFF2-40B4-BE49-F238E27FC236}">
                <a16:creationId xmlns:a16="http://schemas.microsoft.com/office/drawing/2014/main" id="{2A7C0ADF-637F-401B-8AE3-89FFEBE39501}"/>
              </a:ext>
            </a:extLst>
          </p:cNvPr>
          <p:cNvSpPr/>
          <p:nvPr/>
        </p:nvSpPr>
        <p:spPr>
          <a:xfrm>
            <a:off x="8647476" y="6438558"/>
            <a:ext cx="272088" cy="23266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40" b="1" dirty="0"/>
              <a:t>7</a:t>
            </a:r>
            <a:endParaRPr lang="en-IN" sz="1440" b="1" dirty="0"/>
          </a:p>
        </p:txBody>
      </p:sp>
    </p:spTree>
    <p:extLst>
      <p:ext uri="{BB962C8B-B14F-4D97-AF65-F5344CB8AC3E}">
        <p14:creationId xmlns:p14="http://schemas.microsoft.com/office/powerpoint/2010/main" val="389684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C51788-8FCE-4C6B-B190-DA7B67B1B9D0}"/>
              </a:ext>
            </a:extLst>
          </p:cNvPr>
          <p:cNvPicPr>
            <a:picLocks noChangeAspect="1"/>
          </p:cNvPicPr>
          <p:nvPr/>
        </p:nvPicPr>
        <p:blipFill>
          <a:blip r:embed="rId2"/>
          <a:stretch>
            <a:fillRect/>
          </a:stretch>
        </p:blipFill>
        <p:spPr>
          <a:xfrm>
            <a:off x="4846079" y="4114800"/>
            <a:ext cx="1000405" cy="965200"/>
          </a:xfrm>
          <a:prstGeom prst="rect">
            <a:avLst/>
          </a:prstGeom>
          <a:ln>
            <a:noFill/>
          </a:ln>
          <a:effectLst>
            <a:softEdge rad="112500"/>
          </a:effectLst>
        </p:spPr>
      </p:pic>
      <p:sp>
        <p:nvSpPr>
          <p:cNvPr id="16" name="Hexagon 15">
            <a:extLst>
              <a:ext uri="{FF2B5EF4-FFF2-40B4-BE49-F238E27FC236}">
                <a16:creationId xmlns:a16="http://schemas.microsoft.com/office/drawing/2014/main" id="{03799750-A2A0-4B64-8DDC-EF76F2B00C3E}"/>
              </a:ext>
            </a:extLst>
          </p:cNvPr>
          <p:cNvSpPr/>
          <p:nvPr/>
        </p:nvSpPr>
        <p:spPr>
          <a:xfrm>
            <a:off x="5800643" y="1646901"/>
            <a:ext cx="2525415" cy="1274099"/>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2" name="Diagram 1">
            <a:extLst>
              <a:ext uri="{FF2B5EF4-FFF2-40B4-BE49-F238E27FC236}">
                <a16:creationId xmlns:a16="http://schemas.microsoft.com/office/drawing/2014/main" id="{CCDCC621-B898-4E64-840C-ABC7C3178C00}"/>
              </a:ext>
            </a:extLst>
          </p:cNvPr>
          <p:cNvGraphicFramePr/>
          <p:nvPr>
            <p:extLst>
              <p:ext uri="{D42A27DB-BD31-4B8C-83A1-F6EECF244321}">
                <p14:modId xmlns:p14="http://schemas.microsoft.com/office/powerpoint/2010/main" val="518839462"/>
              </p:ext>
            </p:extLst>
          </p:nvPr>
        </p:nvGraphicFramePr>
        <p:xfrm>
          <a:off x="3556000" y="165100"/>
          <a:ext cx="11290300" cy="8064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35F06D0-0E2B-4117-9C6B-5B74A81AC8BE}"/>
              </a:ext>
            </a:extLst>
          </p:cNvPr>
          <p:cNvSpPr txBox="1"/>
          <p:nvPr/>
        </p:nvSpPr>
        <p:spPr>
          <a:xfrm>
            <a:off x="-19670" y="970317"/>
            <a:ext cx="3645074" cy="5262979"/>
          </a:xfrm>
          <a:prstGeom prst="rect">
            <a:avLst/>
          </a:prstGeom>
          <a:noFill/>
        </p:spPr>
        <p:txBody>
          <a:bodyPr wrap="square">
            <a:spAutoFit/>
          </a:bodyPr>
          <a:lstStyle/>
          <a:p>
            <a:pPr algn="ctr"/>
            <a:r>
              <a:rPr lang="en-IN" sz="3600" dirty="0">
                <a:solidFill>
                  <a:schemeClr val="bg1"/>
                </a:solidFill>
                <a:effectLst>
                  <a:glow rad="228600">
                    <a:schemeClr val="accent3">
                      <a:satMod val="175000"/>
                      <a:alpha val="40000"/>
                    </a:schemeClr>
                  </a:glow>
                </a:effectLst>
                <a:latin typeface="Calibri" panose="020F0502020204030204" pitchFamily="34" charset="0"/>
                <a:ea typeface="Times New Roman" panose="02020603050405020304" pitchFamily="18" charset="0"/>
              </a:rPr>
              <a:t>Expected benefits to client</a:t>
            </a:r>
          </a:p>
          <a:p>
            <a:pPr algn="ctr"/>
            <a:r>
              <a:rPr lang="en-IN" sz="3600" dirty="0">
                <a:solidFill>
                  <a:schemeClr val="bg1"/>
                </a:solidFill>
                <a:effectLst>
                  <a:glow rad="228600">
                    <a:schemeClr val="accent3">
                      <a:satMod val="175000"/>
                      <a:alpha val="40000"/>
                    </a:schemeClr>
                  </a:glow>
                </a:effectLst>
                <a:latin typeface="Calibri" panose="020F0502020204030204" pitchFamily="34" charset="0"/>
                <a:ea typeface="Times New Roman" panose="02020603050405020304" pitchFamily="18" charset="0"/>
              </a:rPr>
              <a:t>in terms of Cost optimization and improved NPS</a:t>
            </a:r>
            <a:endParaRPr lang="en-US" sz="3600" dirty="0">
              <a:solidFill>
                <a:schemeClr val="bg1"/>
              </a:solidFill>
              <a:latin typeface="IBM Plex Sans" panose="020B0503050203000203" pitchFamily="34" charset="0"/>
            </a:endParaRPr>
          </a:p>
          <a:p>
            <a:pPr algn="ctr"/>
            <a:endParaRPr lang="en-US" sz="2600" dirty="0">
              <a:solidFill>
                <a:schemeClr val="bg1"/>
              </a:solidFill>
              <a:latin typeface="IBM Plex Sans" panose="020B0503050203000203" pitchFamily="34" charset="0"/>
            </a:endParaRPr>
          </a:p>
          <a:p>
            <a:pPr algn="ctr"/>
            <a:endParaRPr lang="en-US" sz="2600" dirty="0">
              <a:solidFill>
                <a:schemeClr val="bg1"/>
              </a:solidFill>
              <a:latin typeface="IBM Plex Sans" panose="020B0503050203000203" pitchFamily="34" charset="0"/>
            </a:endParaRPr>
          </a:p>
          <a:p>
            <a:pPr algn="ctr"/>
            <a:r>
              <a:rPr lang="en-US" sz="2600" dirty="0">
                <a:solidFill>
                  <a:schemeClr val="bg1"/>
                </a:solidFill>
                <a:latin typeface="IBM Plex Sans" panose="020B0503050203000203" pitchFamily="34" charset="0"/>
              </a:rPr>
              <a:t>When your technology runs better, your business performs better</a:t>
            </a:r>
          </a:p>
        </p:txBody>
      </p:sp>
      <p:pic>
        <p:nvPicPr>
          <p:cNvPr id="4" name="Graphic 3">
            <a:extLst>
              <a:ext uri="{FF2B5EF4-FFF2-40B4-BE49-F238E27FC236}">
                <a16:creationId xmlns:a16="http://schemas.microsoft.com/office/drawing/2014/main" id="{E8CE3A1B-A1F9-4FCF-B71B-657ADD3464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74300" y="270090"/>
            <a:ext cx="596900" cy="484327"/>
          </a:xfrm>
          <a:prstGeom prst="rect">
            <a:avLst/>
          </a:prstGeom>
        </p:spPr>
      </p:pic>
      <p:sp>
        <p:nvSpPr>
          <p:cNvPr id="5" name="图形 2">
            <a:extLst>
              <a:ext uri="{FF2B5EF4-FFF2-40B4-BE49-F238E27FC236}">
                <a16:creationId xmlns:a16="http://schemas.microsoft.com/office/drawing/2014/main" id="{16041C91-49A8-441F-A444-75CD23A5FBDB}"/>
              </a:ext>
            </a:extLst>
          </p:cNvPr>
          <p:cNvSpPr>
            <a:spLocks noChangeAspect="1"/>
          </p:cNvSpPr>
          <p:nvPr/>
        </p:nvSpPr>
        <p:spPr>
          <a:xfrm>
            <a:off x="12909755" y="1208059"/>
            <a:ext cx="1061070" cy="998626"/>
          </a:xfrm>
          <a:custGeom>
            <a:avLst/>
            <a:gdLst>
              <a:gd name="connsiteX0" fmla="*/ 64008 w 292608"/>
              <a:gd name="connsiteY0" fmla="*/ 155829 h 289179"/>
              <a:gd name="connsiteX1" fmla="*/ 57150 w 292608"/>
              <a:gd name="connsiteY1" fmla="*/ 155829 h 289179"/>
              <a:gd name="connsiteX2" fmla="*/ 57150 w 292608"/>
              <a:gd name="connsiteY2" fmla="*/ 79715 h 289179"/>
              <a:gd name="connsiteX3" fmla="*/ 79629 w 292608"/>
              <a:gd name="connsiteY3" fmla="*/ 57150 h 289179"/>
              <a:gd name="connsiteX4" fmla="*/ 128502 w 292608"/>
              <a:gd name="connsiteY4" fmla="*/ 57150 h 289179"/>
              <a:gd name="connsiteX5" fmla="*/ 105785 w 292608"/>
              <a:gd name="connsiteY5" fmla="*/ 34423 h 289179"/>
              <a:gd name="connsiteX6" fmla="*/ 110633 w 292608"/>
              <a:gd name="connsiteY6" fmla="*/ 29575 h 289179"/>
              <a:gd name="connsiteX7" fmla="*/ 141627 w 292608"/>
              <a:gd name="connsiteY7" fmla="*/ 60579 h 289179"/>
              <a:gd name="connsiteX8" fmla="*/ 110690 w 292608"/>
              <a:gd name="connsiteY8" fmla="*/ 91592 h 289179"/>
              <a:gd name="connsiteX9" fmla="*/ 105832 w 292608"/>
              <a:gd name="connsiteY9" fmla="*/ 86744 h 289179"/>
              <a:gd name="connsiteX10" fmla="*/ 128511 w 292608"/>
              <a:gd name="connsiteY10" fmla="*/ 64008 h 289179"/>
              <a:gd name="connsiteX11" fmla="*/ 79629 w 292608"/>
              <a:gd name="connsiteY11" fmla="*/ 64008 h 289179"/>
              <a:gd name="connsiteX12" fmla="*/ 64008 w 292608"/>
              <a:gd name="connsiteY12" fmla="*/ 79715 h 289179"/>
              <a:gd name="connsiteX13" fmla="*/ 64008 w 292608"/>
              <a:gd name="connsiteY13" fmla="*/ 155829 h 289179"/>
              <a:gd name="connsiteX14" fmla="*/ 228600 w 292608"/>
              <a:gd name="connsiteY14" fmla="*/ 212979 h 289179"/>
              <a:gd name="connsiteX15" fmla="*/ 212979 w 292608"/>
              <a:gd name="connsiteY15" fmla="*/ 228600 h 289179"/>
              <a:gd name="connsiteX16" fmla="*/ 145066 w 292608"/>
              <a:gd name="connsiteY16" fmla="*/ 228600 h 289179"/>
              <a:gd name="connsiteX17" fmla="*/ 167783 w 292608"/>
              <a:gd name="connsiteY17" fmla="*/ 205883 h 289179"/>
              <a:gd name="connsiteX18" fmla="*/ 162925 w 292608"/>
              <a:gd name="connsiteY18" fmla="*/ 201025 h 289179"/>
              <a:gd name="connsiteX19" fmla="*/ 131931 w 292608"/>
              <a:gd name="connsiteY19" fmla="*/ 232029 h 289179"/>
              <a:gd name="connsiteX20" fmla="*/ 162925 w 292608"/>
              <a:gd name="connsiteY20" fmla="*/ 263033 h 289179"/>
              <a:gd name="connsiteX21" fmla="*/ 167783 w 292608"/>
              <a:gd name="connsiteY21" fmla="*/ 258175 h 289179"/>
              <a:gd name="connsiteX22" fmla="*/ 145066 w 292608"/>
              <a:gd name="connsiteY22" fmla="*/ 235458 h 289179"/>
              <a:gd name="connsiteX23" fmla="*/ 212979 w 292608"/>
              <a:gd name="connsiteY23" fmla="*/ 235458 h 289179"/>
              <a:gd name="connsiteX24" fmla="*/ 235458 w 292608"/>
              <a:gd name="connsiteY24" fmla="*/ 212979 h 289179"/>
              <a:gd name="connsiteX25" fmla="*/ 235458 w 292608"/>
              <a:gd name="connsiteY25" fmla="*/ 174879 h 289179"/>
              <a:gd name="connsiteX26" fmla="*/ 228600 w 292608"/>
              <a:gd name="connsiteY26" fmla="*/ 174879 h 289179"/>
              <a:gd name="connsiteX27" fmla="*/ 228600 w 292608"/>
              <a:gd name="connsiteY27" fmla="*/ 212979 h 289179"/>
              <a:gd name="connsiteX28" fmla="*/ 241554 w 292608"/>
              <a:gd name="connsiteY28" fmla="*/ 57150 h 289179"/>
              <a:gd name="connsiteX29" fmla="*/ 222504 w 292608"/>
              <a:gd name="connsiteY29" fmla="*/ 57150 h 289179"/>
              <a:gd name="connsiteX30" fmla="*/ 216408 w 292608"/>
              <a:gd name="connsiteY30" fmla="*/ 51054 h 289179"/>
              <a:gd name="connsiteX31" fmla="*/ 222504 w 292608"/>
              <a:gd name="connsiteY31" fmla="*/ 44958 h 289179"/>
              <a:gd name="connsiteX32" fmla="*/ 251079 w 292608"/>
              <a:gd name="connsiteY32" fmla="*/ 44958 h 289179"/>
              <a:gd name="connsiteX33" fmla="*/ 251079 w 292608"/>
              <a:gd name="connsiteY33" fmla="*/ 38100 h 289179"/>
              <a:gd name="connsiteX34" fmla="*/ 235458 w 292608"/>
              <a:gd name="connsiteY34" fmla="*/ 38100 h 289179"/>
              <a:gd name="connsiteX35" fmla="*/ 235458 w 292608"/>
              <a:gd name="connsiteY35" fmla="*/ 27242 h 289179"/>
              <a:gd name="connsiteX36" fmla="*/ 228600 w 292608"/>
              <a:gd name="connsiteY36" fmla="*/ 27242 h 289179"/>
              <a:gd name="connsiteX37" fmla="*/ 228600 w 292608"/>
              <a:gd name="connsiteY37" fmla="*/ 38100 h 289179"/>
              <a:gd name="connsiteX38" fmla="*/ 222504 w 292608"/>
              <a:gd name="connsiteY38" fmla="*/ 38100 h 289179"/>
              <a:gd name="connsiteX39" fmla="*/ 209550 w 292608"/>
              <a:gd name="connsiteY39" fmla="*/ 51054 h 289179"/>
              <a:gd name="connsiteX40" fmla="*/ 222504 w 292608"/>
              <a:gd name="connsiteY40" fmla="*/ 64008 h 289179"/>
              <a:gd name="connsiteX41" fmla="*/ 241554 w 292608"/>
              <a:gd name="connsiteY41" fmla="*/ 64008 h 289179"/>
              <a:gd name="connsiteX42" fmla="*/ 247650 w 292608"/>
              <a:gd name="connsiteY42" fmla="*/ 70104 h 289179"/>
              <a:gd name="connsiteX43" fmla="*/ 241554 w 292608"/>
              <a:gd name="connsiteY43" fmla="*/ 76200 h 289179"/>
              <a:gd name="connsiteX44" fmla="*/ 212979 w 292608"/>
              <a:gd name="connsiteY44" fmla="*/ 76200 h 289179"/>
              <a:gd name="connsiteX45" fmla="*/ 212979 w 292608"/>
              <a:gd name="connsiteY45" fmla="*/ 83058 h 289179"/>
              <a:gd name="connsiteX46" fmla="*/ 228600 w 292608"/>
              <a:gd name="connsiteY46" fmla="*/ 83058 h 289179"/>
              <a:gd name="connsiteX47" fmla="*/ 228600 w 292608"/>
              <a:gd name="connsiteY47" fmla="*/ 93917 h 289179"/>
              <a:gd name="connsiteX48" fmla="*/ 235468 w 292608"/>
              <a:gd name="connsiteY48" fmla="*/ 93917 h 289179"/>
              <a:gd name="connsiteX49" fmla="*/ 235468 w 292608"/>
              <a:gd name="connsiteY49" fmla="*/ 83058 h 289179"/>
              <a:gd name="connsiteX50" fmla="*/ 241554 w 292608"/>
              <a:gd name="connsiteY50" fmla="*/ 83058 h 289179"/>
              <a:gd name="connsiteX51" fmla="*/ 254508 w 292608"/>
              <a:gd name="connsiteY51" fmla="*/ 70104 h 289179"/>
              <a:gd name="connsiteX52" fmla="*/ 241554 w 292608"/>
              <a:gd name="connsiteY52" fmla="*/ 57150 h 289179"/>
              <a:gd name="connsiteX53" fmla="*/ 292608 w 292608"/>
              <a:gd name="connsiteY53" fmla="*/ 60579 h 289179"/>
              <a:gd name="connsiteX54" fmla="*/ 232029 w 292608"/>
              <a:gd name="connsiteY54" fmla="*/ 121158 h 289179"/>
              <a:gd name="connsiteX55" fmla="*/ 171450 w 292608"/>
              <a:gd name="connsiteY55" fmla="*/ 60579 h 289179"/>
              <a:gd name="connsiteX56" fmla="*/ 232029 w 292608"/>
              <a:gd name="connsiteY56" fmla="*/ 0 h 289179"/>
              <a:gd name="connsiteX57" fmla="*/ 292608 w 292608"/>
              <a:gd name="connsiteY57" fmla="*/ 60579 h 289179"/>
              <a:gd name="connsiteX58" fmla="*/ 285750 w 292608"/>
              <a:gd name="connsiteY58" fmla="*/ 60579 h 289179"/>
              <a:gd name="connsiteX59" fmla="*/ 232029 w 292608"/>
              <a:gd name="connsiteY59" fmla="*/ 6858 h 289179"/>
              <a:gd name="connsiteX60" fmla="*/ 178308 w 292608"/>
              <a:gd name="connsiteY60" fmla="*/ 60579 h 289179"/>
              <a:gd name="connsiteX61" fmla="*/ 232029 w 292608"/>
              <a:gd name="connsiteY61" fmla="*/ 114300 h 289179"/>
              <a:gd name="connsiteX62" fmla="*/ 285750 w 292608"/>
              <a:gd name="connsiteY62" fmla="*/ 60579 h 289179"/>
              <a:gd name="connsiteX63" fmla="*/ 82982 w 292608"/>
              <a:gd name="connsiteY63" fmla="*/ 233029 h 289179"/>
              <a:gd name="connsiteX64" fmla="*/ 95383 w 292608"/>
              <a:gd name="connsiteY64" fmla="*/ 206369 h 289179"/>
              <a:gd name="connsiteX65" fmla="*/ 60522 w 292608"/>
              <a:gd name="connsiteY65" fmla="*/ 171440 h 289179"/>
              <a:gd name="connsiteX66" fmla="*/ 25660 w 292608"/>
              <a:gd name="connsiteY66" fmla="*/ 206369 h 289179"/>
              <a:gd name="connsiteX67" fmla="*/ 38071 w 292608"/>
              <a:gd name="connsiteY67" fmla="*/ 233029 h 289179"/>
              <a:gd name="connsiteX68" fmla="*/ 0 w 292608"/>
              <a:gd name="connsiteY68" fmla="*/ 289179 h 289179"/>
              <a:gd name="connsiteX69" fmla="*/ 6858 w 292608"/>
              <a:gd name="connsiteY69" fmla="*/ 289179 h 289179"/>
              <a:gd name="connsiteX70" fmla="*/ 46596 w 292608"/>
              <a:gd name="connsiteY70" fmla="*/ 237411 h 289179"/>
              <a:gd name="connsiteX71" fmla="*/ 49111 w 292608"/>
              <a:gd name="connsiteY71" fmla="*/ 234486 h 289179"/>
              <a:gd name="connsiteX72" fmla="*/ 47320 w 292608"/>
              <a:gd name="connsiteY72" fmla="*/ 231077 h 289179"/>
              <a:gd name="connsiteX73" fmla="*/ 32499 w 292608"/>
              <a:gd name="connsiteY73" fmla="*/ 206369 h 289179"/>
              <a:gd name="connsiteX74" fmla="*/ 60503 w 292608"/>
              <a:gd name="connsiteY74" fmla="*/ 178308 h 289179"/>
              <a:gd name="connsiteX75" fmla="*/ 88506 w 292608"/>
              <a:gd name="connsiteY75" fmla="*/ 206369 h 289179"/>
              <a:gd name="connsiteX76" fmla="*/ 73685 w 292608"/>
              <a:gd name="connsiteY76" fmla="*/ 231077 h 289179"/>
              <a:gd name="connsiteX77" fmla="*/ 71895 w 292608"/>
              <a:gd name="connsiteY77" fmla="*/ 234486 h 289179"/>
              <a:gd name="connsiteX78" fmla="*/ 74409 w 292608"/>
              <a:gd name="connsiteY78" fmla="*/ 237411 h 289179"/>
              <a:gd name="connsiteX79" fmla="*/ 114281 w 292608"/>
              <a:gd name="connsiteY79" fmla="*/ 289179 h 289179"/>
              <a:gd name="connsiteX80" fmla="*/ 121139 w 292608"/>
              <a:gd name="connsiteY80" fmla="*/ 289179 h 289179"/>
              <a:gd name="connsiteX81" fmla="*/ 82982 w 292608"/>
              <a:gd name="connsiteY81" fmla="*/ 233029 h 28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92608" h="289179">
                <a:moveTo>
                  <a:pt x="64008" y="155829"/>
                </a:moveTo>
                <a:lnTo>
                  <a:pt x="57150" y="155829"/>
                </a:lnTo>
                <a:lnTo>
                  <a:pt x="57150" y="79715"/>
                </a:lnTo>
                <a:cubicBezTo>
                  <a:pt x="57150" y="67275"/>
                  <a:pt x="67237" y="57150"/>
                  <a:pt x="79629" y="57150"/>
                </a:cubicBezTo>
                <a:lnTo>
                  <a:pt x="128502" y="57150"/>
                </a:lnTo>
                <a:lnTo>
                  <a:pt x="105785" y="34423"/>
                </a:lnTo>
                <a:lnTo>
                  <a:pt x="110633" y="29575"/>
                </a:lnTo>
                <a:lnTo>
                  <a:pt x="141627" y="60579"/>
                </a:lnTo>
                <a:lnTo>
                  <a:pt x="110690" y="91592"/>
                </a:lnTo>
                <a:lnTo>
                  <a:pt x="105832" y="86744"/>
                </a:lnTo>
                <a:lnTo>
                  <a:pt x="128511" y="64008"/>
                </a:lnTo>
                <a:lnTo>
                  <a:pt x="79629" y="64008"/>
                </a:lnTo>
                <a:cubicBezTo>
                  <a:pt x="71018" y="64008"/>
                  <a:pt x="64008" y="71057"/>
                  <a:pt x="64008" y="79715"/>
                </a:cubicBezTo>
                <a:lnTo>
                  <a:pt x="64008" y="155829"/>
                </a:lnTo>
                <a:close/>
                <a:moveTo>
                  <a:pt x="228600" y="212979"/>
                </a:moveTo>
                <a:cubicBezTo>
                  <a:pt x="228600" y="221590"/>
                  <a:pt x="221599" y="228600"/>
                  <a:pt x="212979" y="228600"/>
                </a:cubicBezTo>
                <a:lnTo>
                  <a:pt x="145066" y="228600"/>
                </a:lnTo>
                <a:lnTo>
                  <a:pt x="167783" y="205883"/>
                </a:lnTo>
                <a:lnTo>
                  <a:pt x="162925" y="201025"/>
                </a:lnTo>
                <a:lnTo>
                  <a:pt x="131931" y="232029"/>
                </a:lnTo>
                <a:lnTo>
                  <a:pt x="162925" y="263033"/>
                </a:lnTo>
                <a:lnTo>
                  <a:pt x="167783" y="258175"/>
                </a:lnTo>
                <a:lnTo>
                  <a:pt x="145066" y="235458"/>
                </a:lnTo>
                <a:lnTo>
                  <a:pt x="212979" y="235458"/>
                </a:lnTo>
                <a:cubicBezTo>
                  <a:pt x="225381" y="235458"/>
                  <a:pt x="235458" y="225371"/>
                  <a:pt x="235458" y="212979"/>
                </a:cubicBezTo>
                <a:lnTo>
                  <a:pt x="235458" y="174879"/>
                </a:lnTo>
                <a:lnTo>
                  <a:pt x="228600" y="174879"/>
                </a:lnTo>
                <a:lnTo>
                  <a:pt x="228600" y="212979"/>
                </a:lnTo>
                <a:close/>
                <a:moveTo>
                  <a:pt x="241554" y="57150"/>
                </a:moveTo>
                <a:lnTo>
                  <a:pt x="222504" y="57150"/>
                </a:lnTo>
                <a:cubicBezTo>
                  <a:pt x="219142" y="57150"/>
                  <a:pt x="216408" y="54416"/>
                  <a:pt x="216408" y="51054"/>
                </a:cubicBezTo>
                <a:cubicBezTo>
                  <a:pt x="216408" y="47692"/>
                  <a:pt x="219142" y="44958"/>
                  <a:pt x="222504" y="44958"/>
                </a:cubicBezTo>
                <a:lnTo>
                  <a:pt x="251079" y="44958"/>
                </a:lnTo>
                <a:lnTo>
                  <a:pt x="251079" y="38100"/>
                </a:lnTo>
                <a:lnTo>
                  <a:pt x="235458" y="38100"/>
                </a:lnTo>
                <a:lnTo>
                  <a:pt x="235458" y="27242"/>
                </a:lnTo>
                <a:lnTo>
                  <a:pt x="228600" y="27242"/>
                </a:lnTo>
                <a:lnTo>
                  <a:pt x="228600" y="38100"/>
                </a:lnTo>
                <a:lnTo>
                  <a:pt x="222504" y="38100"/>
                </a:lnTo>
                <a:cubicBezTo>
                  <a:pt x="215360" y="38100"/>
                  <a:pt x="209550" y="43910"/>
                  <a:pt x="209550" y="51054"/>
                </a:cubicBezTo>
                <a:cubicBezTo>
                  <a:pt x="209550" y="58198"/>
                  <a:pt x="215360" y="64008"/>
                  <a:pt x="222504" y="64008"/>
                </a:cubicBezTo>
                <a:lnTo>
                  <a:pt x="241554" y="64008"/>
                </a:lnTo>
                <a:cubicBezTo>
                  <a:pt x="244916" y="64008"/>
                  <a:pt x="247650" y="66742"/>
                  <a:pt x="247650" y="70104"/>
                </a:cubicBezTo>
                <a:cubicBezTo>
                  <a:pt x="247650" y="73466"/>
                  <a:pt x="244916" y="76200"/>
                  <a:pt x="241554" y="76200"/>
                </a:cubicBezTo>
                <a:lnTo>
                  <a:pt x="212979" y="76200"/>
                </a:lnTo>
                <a:lnTo>
                  <a:pt x="212979" y="83058"/>
                </a:lnTo>
                <a:lnTo>
                  <a:pt x="228600" y="83058"/>
                </a:lnTo>
                <a:lnTo>
                  <a:pt x="228600" y="93917"/>
                </a:lnTo>
                <a:lnTo>
                  <a:pt x="235468" y="93917"/>
                </a:lnTo>
                <a:lnTo>
                  <a:pt x="235468" y="83058"/>
                </a:lnTo>
                <a:lnTo>
                  <a:pt x="241554" y="83058"/>
                </a:lnTo>
                <a:cubicBezTo>
                  <a:pt x="248698" y="83058"/>
                  <a:pt x="254508" y="77248"/>
                  <a:pt x="254508" y="70104"/>
                </a:cubicBezTo>
                <a:cubicBezTo>
                  <a:pt x="254508" y="62960"/>
                  <a:pt x="248698" y="57150"/>
                  <a:pt x="241554" y="57150"/>
                </a:cubicBezTo>
                <a:close/>
                <a:moveTo>
                  <a:pt x="292608" y="60579"/>
                </a:moveTo>
                <a:cubicBezTo>
                  <a:pt x="292608" y="93983"/>
                  <a:pt x="265424" y="121158"/>
                  <a:pt x="232029" y="121158"/>
                </a:cubicBezTo>
                <a:cubicBezTo>
                  <a:pt x="198634" y="121158"/>
                  <a:pt x="171450" y="93983"/>
                  <a:pt x="171450" y="60579"/>
                </a:cubicBezTo>
                <a:cubicBezTo>
                  <a:pt x="171450" y="27175"/>
                  <a:pt x="198625" y="0"/>
                  <a:pt x="232029" y="0"/>
                </a:cubicBezTo>
                <a:cubicBezTo>
                  <a:pt x="265433" y="0"/>
                  <a:pt x="292608" y="27175"/>
                  <a:pt x="292608" y="60579"/>
                </a:cubicBezTo>
                <a:close/>
                <a:moveTo>
                  <a:pt x="285750" y="60579"/>
                </a:moveTo>
                <a:cubicBezTo>
                  <a:pt x="285750" y="30956"/>
                  <a:pt x="261661" y="6858"/>
                  <a:pt x="232029" y="6858"/>
                </a:cubicBezTo>
                <a:cubicBezTo>
                  <a:pt x="202397" y="6858"/>
                  <a:pt x="178308" y="30956"/>
                  <a:pt x="178308" y="60579"/>
                </a:cubicBezTo>
                <a:cubicBezTo>
                  <a:pt x="178308" y="90202"/>
                  <a:pt x="202397" y="114300"/>
                  <a:pt x="232029" y="114300"/>
                </a:cubicBezTo>
                <a:cubicBezTo>
                  <a:pt x="261661" y="114300"/>
                  <a:pt x="285750" y="90202"/>
                  <a:pt x="285750" y="60579"/>
                </a:cubicBezTo>
                <a:close/>
                <a:moveTo>
                  <a:pt x="82982" y="233029"/>
                </a:moveTo>
                <a:cubicBezTo>
                  <a:pt x="90764" y="226476"/>
                  <a:pt x="95383" y="216779"/>
                  <a:pt x="95383" y="206369"/>
                </a:cubicBezTo>
                <a:cubicBezTo>
                  <a:pt x="95383" y="187119"/>
                  <a:pt x="79743" y="171440"/>
                  <a:pt x="60522" y="171440"/>
                </a:cubicBezTo>
                <a:cubicBezTo>
                  <a:pt x="41300" y="171440"/>
                  <a:pt x="25660" y="187119"/>
                  <a:pt x="25660" y="206369"/>
                </a:cubicBezTo>
                <a:cubicBezTo>
                  <a:pt x="25660" y="216779"/>
                  <a:pt x="30280" y="226476"/>
                  <a:pt x="38071" y="233029"/>
                </a:cubicBezTo>
                <a:cubicBezTo>
                  <a:pt x="15335" y="242106"/>
                  <a:pt x="0" y="264271"/>
                  <a:pt x="0" y="289179"/>
                </a:cubicBezTo>
                <a:lnTo>
                  <a:pt x="6858" y="289179"/>
                </a:lnTo>
                <a:cubicBezTo>
                  <a:pt x="6858" y="264966"/>
                  <a:pt x="23203" y="243688"/>
                  <a:pt x="46596" y="237411"/>
                </a:cubicBezTo>
                <a:cubicBezTo>
                  <a:pt x="47958" y="237049"/>
                  <a:pt x="48959" y="235896"/>
                  <a:pt x="49111" y="234486"/>
                </a:cubicBezTo>
                <a:cubicBezTo>
                  <a:pt x="49273" y="233096"/>
                  <a:pt x="48568" y="231734"/>
                  <a:pt x="47320" y="231077"/>
                </a:cubicBezTo>
                <a:cubicBezTo>
                  <a:pt x="38176" y="226181"/>
                  <a:pt x="32499" y="216713"/>
                  <a:pt x="32499" y="206369"/>
                </a:cubicBezTo>
                <a:cubicBezTo>
                  <a:pt x="32499" y="190891"/>
                  <a:pt x="45063" y="178308"/>
                  <a:pt x="60503" y="178308"/>
                </a:cubicBezTo>
                <a:cubicBezTo>
                  <a:pt x="75943" y="178308"/>
                  <a:pt x="88506" y="190891"/>
                  <a:pt x="88506" y="206369"/>
                </a:cubicBezTo>
                <a:cubicBezTo>
                  <a:pt x="88506" y="216713"/>
                  <a:pt x="82829" y="226171"/>
                  <a:pt x="73685" y="231077"/>
                </a:cubicBezTo>
                <a:cubicBezTo>
                  <a:pt x="72447" y="231743"/>
                  <a:pt x="71733" y="233096"/>
                  <a:pt x="71895" y="234486"/>
                </a:cubicBezTo>
                <a:cubicBezTo>
                  <a:pt x="72057" y="235887"/>
                  <a:pt x="73057" y="237049"/>
                  <a:pt x="74409" y="237411"/>
                </a:cubicBezTo>
                <a:cubicBezTo>
                  <a:pt x="97879" y="243697"/>
                  <a:pt x="114281" y="264995"/>
                  <a:pt x="114281" y="289179"/>
                </a:cubicBezTo>
                <a:lnTo>
                  <a:pt x="121139" y="289179"/>
                </a:lnTo>
                <a:cubicBezTo>
                  <a:pt x="121158" y="264290"/>
                  <a:pt x="105775" y="242116"/>
                  <a:pt x="82982" y="233029"/>
                </a:cubicBezTo>
                <a:close/>
              </a:path>
            </a:pathLst>
          </a:custGeom>
          <a:solidFill>
            <a:schemeClr val="tx1"/>
          </a:solidFill>
          <a:ln w="9525" cap="flat">
            <a:noFill/>
            <a:prstDash val="solid"/>
            <a:miter/>
          </a:ln>
        </p:spPr>
        <p:txBody>
          <a:bodyPr rtlCol="0" anchor="ctr"/>
          <a:lstStyle/>
          <a:p>
            <a:pPr defTabSz="1755578">
              <a:defRPr/>
            </a:pPr>
            <a:endParaRPr lang="zh-CN" altLang="en-US" sz="3600" b="1" dirty="0">
              <a:latin typeface="Arial" panose="020B0604020202020204"/>
              <a:ea typeface="黑体" panose="02010609060101010101" pitchFamily="49" charset="-122"/>
            </a:endParaRPr>
          </a:p>
        </p:txBody>
      </p:sp>
      <p:sp>
        <p:nvSpPr>
          <p:cNvPr id="8" name="图形 25">
            <a:extLst>
              <a:ext uri="{FF2B5EF4-FFF2-40B4-BE49-F238E27FC236}">
                <a16:creationId xmlns:a16="http://schemas.microsoft.com/office/drawing/2014/main" id="{48C13CB0-5BFB-42CF-8973-F6FEBDC9E553}"/>
              </a:ext>
            </a:extLst>
          </p:cNvPr>
          <p:cNvSpPr>
            <a:spLocks noChangeAspect="1"/>
          </p:cNvSpPr>
          <p:nvPr/>
        </p:nvSpPr>
        <p:spPr>
          <a:xfrm>
            <a:off x="12800526" y="4228987"/>
            <a:ext cx="878444" cy="1088008"/>
          </a:xfrm>
          <a:custGeom>
            <a:avLst/>
            <a:gdLst>
              <a:gd name="connsiteX0" fmla="*/ 108204 w 216408"/>
              <a:gd name="connsiteY0" fmla="*/ 0 h 293084"/>
              <a:gd name="connsiteX1" fmla="*/ 0 w 216408"/>
              <a:gd name="connsiteY1" fmla="*/ 59017 h 293084"/>
              <a:gd name="connsiteX2" fmla="*/ 0 w 216408"/>
              <a:gd name="connsiteY2" fmla="*/ 184880 h 293084"/>
              <a:gd name="connsiteX3" fmla="*/ 108204 w 216408"/>
              <a:gd name="connsiteY3" fmla="*/ 293084 h 293084"/>
              <a:gd name="connsiteX4" fmla="*/ 216408 w 216408"/>
              <a:gd name="connsiteY4" fmla="*/ 184880 h 293084"/>
              <a:gd name="connsiteX5" fmla="*/ 216408 w 216408"/>
              <a:gd name="connsiteY5" fmla="*/ 59017 h 293084"/>
              <a:gd name="connsiteX6" fmla="*/ 108204 w 216408"/>
              <a:gd name="connsiteY6" fmla="*/ 0 h 293084"/>
              <a:gd name="connsiteX7" fmla="*/ 201930 w 216408"/>
              <a:gd name="connsiteY7" fmla="*/ 222571 h 293084"/>
              <a:gd name="connsiteX8" fmla="*/ 108204 w 216408"/>
              <a:gd name="connsiteY8" fmla="*/ 171469 h 293084"/>
              <a:gd name="connsiteX9" fmla="*/ 108204 w 216408"/>
              <a:gd name="connsiteY9" fmla="*/ 179289 h 293084"/>
              <a:gd name="connsiteX10" fmla="*/ 199034 w 216408"/>
              <a:gd name="connsiteY10" fmla="*/ 228800 h 293084"/>
              <a:gd name="connsiteX11" fmla="*/ 171326 w 216408"/>
              <a:gd name="connsiteY11" fmla="*/ 263433 h 293084"/>
              <a:gd name="connsiteX12" fmla="*/ 108204 w 216408"/>
              <a:gd name="connsiteY12" fmla="*/ 229029 h 293084"/>
              <a:gd name="connsiteX13" fmla="*/ 108204 w 216408"/>
              <a:gd name="connsiteY13" fmla="*/ 236849 h 293084"/>
              <a:gd name="connsiteX14" fmla="*/ 165306 w 216408"/>
              <a:gd name="connsiteY14" fmla="*/ 267976 h 293084"/>
              <a:gd name="connsiteX15" fmla="*/ 108204 w 216408"/>
              <a:gd name="connsiteY15" fmla="*/ 286226 h 293084"/>
              <a:gd name="connsiteX16" fmla="*/ 6858 w 216408"/>
              <a:gd name="connsiteY16" fmla="*/ 184880 h 293084"/>
              <a:gd name="connsiteX17" fmla="*/ 6858 w 216408"/>
              <a:gd name="connsiteY17" fmla="*/ 63094 h 293084"/>
              <a:gd name="connsiteX18" fmla="*/ 108204 w 216408"/>
              <a:gd name="connsiteY18" fmla="*/ 7811 h 293084"/>
              <a:gd name="connsiteX19" fmla="*/ 209550 w 216408"/>
              <a:gd name="connsiteY19" fmla="*/ 63094 h 293084"/>
              <a:gd name="connsiteX20" fmla="*/ 209550 w 216408"/>
              <a:gd name="connsiteY20" fmla="*/ 112433 h 293084"/>
              <a:gd name="connsiteX21" fmla="*/ 108204 w 216408"/>
              <a:gd name="connsiteY21" fmla="*/ 57169 h 293084"/>
              <a:gd name="connsiteX22" fmla="*/ 108204 w 216408"/>
              <a:gd name="connsiteY22" fmla="*/ 64980 h 293084"/>
              <a:gd name="connsiteX23" fmla="*/ 209550 w 216408"/>
              <a:gd name="connsiteY23" fmla="*/ 120234 h 293084"/>
              <a:gd name="connsiteX24" fmla="*/ 209550 w 216408"/>
              <a:gd name="connsiteY24" fmla="*/ 169164 h 293084"/>
              <a:gd name="connsiteX25" fmla="*/ 108204 w 216408"/>
              <a:gd name="connsiteY25" fmla="*/ 113909 h 293084"/>
              <a:gd name="connsiteX26" fmla="*/ 108204 w 216408"/>
              <a:gd name="connsiteY26" fmla="*/ 121720 h 293084"/>
              <a:gd name="connsiteX27" fmla="*/ 209550 w 216408"/>
              <a:gd name="connsiteY27" fmla="*/ 176984 h 293084"/>
              <a:gd name="connsiteX28" fmla="*/ 209550 w 216408"/>
              <a:gd name="connsiteY28" fmla="*/ 184880 h 293084"/>
              <a:gd name="connsiteX29" fmla="*/ 201930 w 216408"/>
              <a:gd name="connsiteY29" fmla="*/ 222571 h 29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6408" h="293084">
                <a:moveTo>
                  <a:pt x="108204" y="0"/>
                </a:moveTo>
                <a:lnTo>
                  <a:pt x="0" y="59017"/>
                </a:lnTo>
                <a:lnTo>
                  <a:pt x="0" y="184880"/>
                </a:lnTo>
                <a:cubicBezTo>
                  <a:pt x="0" y="243535"/>
                  <a:pt x="49549" y="293084"/>
                  <a:pt x="108204" y="293084"/>
                </a:cubicBezTo>
                <a:cubicBezTo>
                  <a:pt x="166859" y="293084"/>
                  <a:pt x="216408" y="243535"/>
                  <a:pt x="216408" y="184880"/>
                </a:cubicBezTo>
                <a:lnTo>
                  <a:pt x="216408" y="59017"/>
                </a:lnTo>
                <a:lnTo>
                  <a:pt x="108204" y="0"/>
                </a:lnTo>
                <a:close/>
                <a:moveTo>
                  <a:pt x="201930" y="222571"/>
                </a:moveTo>
                <a:lnTo>
                  <a:pt x="108204" y="171469"/>
                </a:lnTo>
                <a:lnTo>
                  <a:pt x="108204" y="179289"/>
                </a:lnTo>
                <a:lnTo>
                  <a:pt x="199034" y="228800"/>
                </a:lnTo>
                <a:cubicBezTo>
                  <a:pt x="192376" y="242202"/>
                  <a:pt x="182899" y="254051"/>
                  <a:pt x="171326" y="263433"/>
                </a:cubicBezTo>
                <a:lnTo>
                  <a:pt x="108204" y="229029"/>
                </a:lnTo>
                <a:lnTo>
                  <a:pt x="108204" y="236849"/>
                </a:lnTo>
                <a:lnTo>
                  <a:pt x="165306" y="267976"/>
                </a:lnTo>
                <a:cubicBezTo>
                  <a:pt x="148914" y="279406"/>
                  <a:pt x="129197" y="286226"/>
                  <a:pt x="108204" y="286226"/>
                </a:cubicBezTo>
                <a:cubicBezTo>
                  <a:pt x="53264" y="286226"/>
                  <a:pt x="6858" y="239820"/>
                  <a:pt x="6858" y="184880"/>
                </a:cubicBezTo>
                <a:lnTo>
                  <a:pt x="6858" y="63094"/>
                </a:lnTo>
                <a:lnTo>
                  <a:pt x="108204" y="7811"/>
                </a:lnTo>
                <a:lnTo>
                  <a:pt x="209550" y="63094"/>
                </a:lnTo>
                <a:lnTo>
                  <a:pt x="209550" y="112433"/>
                </a:lnTo>
                <a:lnTo>
                  <a:pt x="108204" y="57169"/>
                </a:lnTo>
                <a:lnTo>
                  <a:pt x="108204" y="64980"/>
                </a:lnTo>
                <a:lnTo>
                  <a:pt x="209550" y="120234"/>
                </a:lnTo>
                <a:lnTo>
                  <a:pt x="209550" y="169164"/>
                </a:lnTo>
                <a:lnTo>
                  <a:pt x="108204" y="113909"/>
                </a:lnTo>
                <a:lnTo>
                  <a:pt x="108204" y="121720"/>
                </a:lnTo>
                <a:lnTo>
                  <a:pt x="209550" y="176984"/>
                </a:lnTo>
                <a:lnTo>
                  <a:pt x="209550" y="184880"/>
                </a:lnTo>
                <a:cubicBezTo>
                  <a:pt x="209550" y="198120"/>
                  <a:pt x="206797" y="210845"/>
                  <a:pt x="201930" y="222571"/>
                </a:cubicBezTo>
                <a:close/>
              </a:path>
            </a:pathLst>
          </a:custGeom>
          <a:solidFill>
            <a:schemeClr val="tx1"/>
          </a:solidFill>
          <a:ln w="9525" cap="flat">
            <a:noFill/>
            <a:prstDash val="solid"/>
            <a:miter/>
          </a:ln>
        </p:spPr>
        <p:txBody>
          <a:bodyPr rtlCol="0" anchor="ctr"/>
          <a:lstStyle/>
          <a:p>
            <a:pPr defTabSz="1755578">
              <a:defRPr/>
            </a:pPr>
            <a:endParaRPr lang="zh-CN" altLang="en-US" sz="3456">
              <a:solidFill>
                <a:srgbClr val="000000"/>
              </a:solidFill>
              <a:latin typeface="Arial" panose="020B0604020202020204"/>
              <a:ea typeface="黑体" panose="02010609060101010101" pitchFamily="49" charset="-122"/>
            </a:endParaRPr>
          </a:p>
        </p:txBody>
      </p:sp>
      <p:sp>
        <p:nvSpPr>
          <p:cNvPr id="9" name="图形 21">
            <a:extLst>
              <a:ext uri="{FF2B5EF4-FFF2-40B4-BE49-F238E27FC236}">
                <a16:creationId xmlns:a16="http://schemas.microsoft.com/office/drawing/2014/main" id="{D63C3B86-B441-419E-884A-D73FBD8201BF}"/>
              </a:ext>
            </a:extLst>
          </p:cNvPr>
          <p:cNvSpPr>
            <a:spLocks/>
          </p:cNvSpPr>
          <p:nvPr/>
        </p:nvSpPr>
        <p:spPr>
          <a:xfrm>
            <a:off x="7191065" y="114300"/>
            <a:ext cx="850900" cy="795908"/>
          </a:xfrm>
          <a:custGeom>
            <a:avLst/>
            <a:gdLst>
              <a:gd name="connsiteX0" fmla="*/ 212979 w 216408"/>
              <a:gd name="connsiteY0" fmla="*/ 292608 h 292608"/>
              <a:gd name="connsiteX1" fmla="*/ 3429 w 216408"/>
              <a:gd name="connsiteY1" fmla="*/ 292608 h 292608"/>
              <a:gd name="connsiteX2" fmla="*/ 0 w 216408"/>
              <a:gd name="connsiteY2" fmla="*/ 289179 h 292608"/>
              <a:gd name="connsiteX3" fmla="*/ 0 w 216408"/>
              <a:gd name="connsiteY3" fmla="*/ 155829 h 292608"/>
              <a:gd name="connsiteX4" fmla="*/ 3429 w 216408"/>
              <a:gd name="connsiteY4" fmla="*/ 152400 h 292608"/>
              <a:gd name="connsiteX5" fmla="*/ 20745 w 216408"/>
              <a:gd name="connsiteY5" fmla="*/ 152400 h 292608"/>
              <a:gd name="connsiteX6" fmla="*/ 75524 w 216408"/>
              <a:gd name="connsiteY6" fmla="*/ 113205 h 292608"/>
              <a:gd name="connsiteX7" fmla="*/ 46815 w 216408"/>
              <a:gd name="connsiteY7" fmla="*/ 61341 h 292608"/>
              <a:gd name="connsiteX8" fmla="*/ 108156 w 216408"/>
              <a:gd name="connsiteY8" fmla="*/ 0 h 292608"/>
              <a:gd name="connsiteX9" fmla="*/ 169497 w 216408"/>
              <a:gd name="connsiteY9" fmla="*/ 61341 h 292608"/>
              <a:gd name="connsiteX10" fmla="*/ 140789 w 216408"/>
              <a:gd name="connsiteY10" fmla="*/ 113195 h 292608"/>
              <a:gd name="connsiteX11" fmla="*/ 195663 w 216408"/>
              <a:gd name="connsiteY11" fmla="*/ 152400 h 292608"/>
              <a:gd name="connsiteX12" fmla="*/ 212979 w 216408"/>
              <a:gd name="connsiteY12" fmla="*/ 152400 h 292608"/>
              <a:gd name="connsiteX13" fmla="*/ 216408 w 216408"/>
              <a:gd name="connsiteY13" fmla="*/ 155829 h 292608"/>
              <a:gd name="connsiteX14" fmla="*/ 216408 w 216408"/>
              <a:gd name="connsiteY14" fmla="*/ 289179 h 292608"/>
              <a:gd name="connsiteX15" fmla="*/ 212979 w 216408"/>
              <a:gd name="connsiteY15" fmla="*/ 292608 h 292608"/>
              <a:gd name="connsiteX16" fmla="*/ 6858 w 216408"/>
              <a:gd name="connsiteY16" fmla="*/ 285750 h 292608"/>
              <a:gd name="connsiteX17" fmla="*/ 209550 w 216408"/>
              <a:gd name="connsiteY17" fmla="*/ 285750 h 292608"/>
              <a:gd name="connsiteX18" fmla="*/ 209550 w 216408"/>
              <a:gd name="connsiteY18" fmla="*/ 159258 h 292608"/>
              <a:gd name="connsiteX19" fmla="*/ 6858 w 216408"/>
              <a:gd name="connsiteY19" fmla="*/ 159258 h 292608"/>
              <a:gd name="connsiteX20" fmla="*/ 6858 w 216408"/>
              <a:gd name="connsiteY20" fmla="*/ 285750 h 292608"/>
              <a:gd name="connsiteX21" fmla="*/ 29480 w 216408"/>
              <a:gd name="connsiteY21" fmla="*/ 152400 h 292608"/>
              <a:gd name="connsiteX22" fmla="*/ 186938 w 216408"/>
              <a:gd name="connsiteY22" fmla="*/ 152400 h 292608"/>
              <a:gd name="connsiteX23" fmla="*/ 130893 w 216408"/>
              <a:gd name="connsiteY23" fmla="*/ 117538 h 292608"/>
              <a:gd name="connsiteX24" fmla="*/ 128273 w 216408"/>
              <a:gd name="connsiteY24" fmla="*/ 114529 h 292608"/>
              <a:gd name="connsiteX25" fmla="*/ 130283 w 216408"/>
              <a:gd name="connsiteY25" fmla="*/ 111081 h 292608"/>
              <a:gd name="connsiteX26" fmla="*/ 162639 w 216408"/>
              <a:gd name="connsiteY26" fmla="*/ 61351 h 292608"/>
              <a:gd name="connsiteX27" fmla="*/ 108156 w 216408"/>
              <a:gd name="connsiteY27" fmla="*/ 6868 h 292608"/>
              <a:gd name="connsiteX28" fmla="*/ 53673 w 216408"/>
              <a:gd name="connsiteY28" fmla="*/ 61351 h 292608"/>
              <a:gd name="connsiteX29" fmla="*/ 86030 w 216408"/>
              <a:gd name="connsiteY29" fmla="*/ 111081 h 292608"/>
              <a:gd name="connsiteX30" fmla="*/ 88040 w 216408"/>
              <a:gd name="connsiteY30" fmla="*/ 114529 h 292608"/>
              <a:gd name="connsiteX31" fmla="*/ 85420 w 216408"/>
              <a:gd name="connsiteY31" fmla="*/ 117538 h 292608"/>
              <a:gd name="connsiteX32" fmla="*/ 29480 w 216408"/>
              <a:gd name="connsiteY32" fmla="*/ 152400 h 292608"/>
              <a:gd name="connsiteX33" fmla="*/ 111633 w 216408"/>
              <a:gd name="connsiteY33" fmla="*/ 270129 h 292608"/>
              <a:gd name="connsiteX34" fmla="*/ 104775 w 216408"/>
              <a:gd name="connsiteY34" fmla="*/ 270129 h 292608"/>
              <a:gd name="connsiteX35" fmla="*/ 104775 w 216408"/>
              <a:gd name="connsiteY35" fmla="*/ 254508 h 292608"/>
              <a:gd name="connsiteX36" fmla="*/ 79629 w 216408"/>
              <a:gd name="connsiteY36" fmla="*/ 254508 h 292608"/>
              <a:gd name="connsiteX37" fmla="*/ 73533 w 216408"/>
              <a:gd name="connsiteY37" fmla="*/ 260604 h 292608"/>
              <a:gd name="connsiteX38" fmla="*/ 73533 w 216408"/>
              <a:gd name="connsiteY38" fmla="*/ 265367 h 292608"/>
              <a:gd name="connsiteX39" fmla="*/ 66675 w 216408"/>
              <a:gd name="connsiteY39" fmla="*/ 265367 h 292608"/>
              <a:gd name="connsiteX40" fmla="*/ 66675 w 216408"/>
              <a:gd name="connsiteY40" fmla="*/ 260604 h 292608"/>
              <a:gd name="connsiteX41" fmla="*/ 79629 w 216408"/>
              <a:gd name="connsiteY41" fmla="*/ 247650 h 292608"/>
              <a:gd name="connsiteX42" fmla="*/ 104775 w 216408"/>
              <a:gd name="connsiteY42" fmla="*/ 247650 h 292608"/>
              <a:gd name="connsiteX43" fmla="*/ 104775 w 216408"/>
              <a:gd name="connsiteY43" fmla="*/ 225933 h 292608"/>
              <a:gd name="connsiteX44" fmla="*/ 70104 w 216408"/>
              <a:gd name="connsiteY44" fmla="*/ 225933 h 292608"/>
              <a:gd name="connsiteX45" fmla="*/ 64008 w 216408"/>
              <a:gd name="connsiteY45" fmla="*/ 232029 h 292608"/>
              <a:gd name="connsiteX46" fmla="*/ 64008 w 216408"/>
              <a:gd name="connsiteY46" fmla="*/ 236792 h 292608"/>
              <a:gd name="connsiteX47" fmla="*/ 57150 w 216408"/>
              <a:gd name="connsiteY47" fmla="*/ 236792 h 292608"/>
              <a:gd name="connsiteX48" fmla="*/ 57150 w 216408"/>
              <a:gd name="connsiteY48" fmla="*/ 232029 h 292608"/>
              <a:gd name="connsiteX49" fmla="*/ 70104 w 216408"/>
              <a:gd name="connsiteY49" fmla="*/ 219075 h 292608"/>
              <a:gd name="connsiteX50" fmla="*/ 104775 w 216408"/>
              <a:gd name="connsiteY50" fmla="*/ 219075 h 292608"/>
              <a:gd name="connsiteX51" fmla="*/ 104775 w 216408"/>
              <a:gd name="connsiteY51" fmla="*/ 197358 h 292608"/>
              <a:gd name="connsiteX52" fmla="*/ 70104 w 216408"/>
              <a:gd name="connsiteY52" fmla="*/ 197358 h 292608"/>
              <a:gd name="connsiteX53" fmla="*/ 64008 w 216408"/>
              <a:gd name="connsiteY53" fmla="*/ 203454 h 292608"/>
              <a:gd name="connsiteX54" fmla="*/ 64008 w 216408"/>
              <a:gd name="connsiteY54" fmla="*/ 208217 h 292608"/>
              <a:gd name="connsiteX55" fmla="*/ 57150 w 216408"/>
              <a:gd name="connsiteY55" fmla="*/ 208217 h 292608"/>
              <a:gd name="connsiteX56" fmla="*/ 57150 w 216408"/>
              <a:gd name="connsiteY56" fmla="*/ 203454 h 292608"/>
              <a:gd name="connsiteX57" fmla="*/ 70104 w 216408"/>
              <a:gd name="connsiteY57" fmla="*/ 190500 h 292608"/>
              <a:gd name="connsiteX58" fmla="*/ 104775 w 216408"/>
              <a:gd name="connsiteY58" fmla="*/ 190500 h 292608"/>
              <a:gd name="connsiteX59" fmla="*/ 104775 w 216408"/>
              <a:gd name="connsiteY59" fmla="*/ 174879 h 292608"/>
              <a:gd name="connsiteX60" fmla="*/ 111633 w 216408"/>
              <a:gd name="connsiteY60" fmla="*/ 174879 h 292608"/>
              <a:gd name="connsiteX61" fmla="*/ 111633 w 216408"/>
              <a:gd name="connsiteY61" fmla="*/ 190500 h 292608"/>
              <a:gd name="connsiteX62" fmla="*/ 146304 w 216408"/>
              <a:gd name="connsiteY62" fmla="*/ 190500 h 292608"/>
              <a:gd name="connsiteX63" fmla="*/ 159258 w 216408"/>
              <a:gd name="connsiteY63" fmla="*/ 203454 h 292608"/>
              <a:gd name="connsiteX64" fmla="*/ 159258 w 216408"/>
              <a:gd name="connsiteY64" fmla="*/ 208217 h 292608"/>
              <a:gd name="connsiteX65" fmla="*/ 152400 w 216408"/>
              <a:gd name="connsiteY65" fmla="*/ 208217 h 292608"/>
              <a:gd name="connsiteX66" fmla="*/ 152400 w 216408"/>
              <a:gd name="connsiteY66" fmla="*/ 203454 h 292608"/>
              <a:gd name="connsiteX67" fmla="*/ 146304 w 216408"/>
              <a:gd name="connsiteY67" fmla="*/ 197358 h 292608"/>
              <a:gd name="connsiteX68" fmla="*/ 111633 w 216408"/>
              <a:gd name="connsiteY68" fmla="*/ 197358 h 292608"/>
              <a:gd name="connsiteX69" fmla="*/ 111633 w 216408"/>
              <a:gd name="connsiteY69" fmla="*/ 219065 h 292608"/>
              <a:gd name="connsiteX70" fmla="*/ 146304 w 216408"/>
              <a:gd name="connsiteY70" fmla="*/ 219065 h 292608"/>
              <a:gd name="connsiteX71" fmla="*/ 159258 w 216408"/>
              <a:gd name="connsiteY71" fmla="*/ 232019 h 292608"/>
              <a:gd name="connsiteX72" fmla="*/ 159258 w 216408"/>
              <a:gd name="connsiteY72" fmla="*/ 236782 h 292608"/>
              <a:gd name="connsiteX73" fmla="*/ 152400 w 216408"/>
              <a:gd name="connsiteY73" fmla="*/ 236782 h 292608"/>
              <a:gd name="connsiteX74" fmla="*/ 152400 w 216408"/>
              <a:gd name="connsiteY74" fmla="*/ 232029 h 292608"/>
              <a:gd name="connsiteX75" fmla="*/ 146304 w 216408"/>
              <a:gd name="connsiteY75" fmla="*/ 225933 h 292608"/>
              <a:gd name="connsiteX76" fmla="*/ 111633 w 216408"/>
              <a:gd name="connsiteY76" fmla="*/ 225933 h 292608"/>
              <a:gd name="connsiteX77" fmla="*/ 111633 w 216408"/>
              <a:gd name="connsiteY77" fmla="*/ 247640 h 292608"/>
              <a:gd name="connsiteX78" fmla="*/ 136779 w 216408"/>
              <a:gd name="connsiteY78" fmla="*/ 247640 h 292608"/>
              <a:gd name="connsiteX79" fmla="*/ 149733 w 216408"/>
              <a:gd name="connsiteY79" fmla="*/ 260594 h 292608"/>
              <a:gd name="connsiteX80" fmla="*/ 149733 w 216408"/>
              <a:gd name="connsiteY80" fmla="*/ 265357 h 292608"/>
              <a:gd name="connsiteX81" fmla="*/ 142875 w 216408"/>
              <a:gd name="connsiteY81" fmla="*/ 265357 h 292608"/>
              <a:gd name="connsiteX82" fmla="*/ 142875 w 216408"/>
              <a:gd name="connsiteY82" fmla="*/ 260604 h 292608"/>
              <a:gd name="connsiteX83" fmla="*/ 136779 w 216408"/>
              <a:gd name="connsiteY83" fmla="*/ 254508 h 292608"/>
              <a:gd name="connsiteX84" fmla="*/ 111633 w 216408"/>
              <a:gd name="connsiteY84" fmla="*/ 254508 h 292608"/>
              <a:gd name="connsiteX85" fmla="*/ 111633 w 216408"/>
              <a:gd name="connsiteY85" fmla="*/ 270129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16408" h="292608">
                <a:moveTo>
                  <a:pt x="212979" y="292608"/>
                </a:moveTo>
                <a:lnTo>
                  <a:pt x="3429" y="292608"/>
                </a:lnTo>
                <a:cubicBezTo>
                  <a:pt x="1534" y="292608"/>
                  <a:pt x="0" y="291074"/>
                  <a:pt x="0" y="289179"/>
                </a:cubicBezTo>
                <a:lnTo>
                  <a:pt x="0" y="155829"/>
                </a:lnTo>
                <a:cubicBezTo>
                  <a:pt x="0" y="153934"/>
                  <a:pt x="1534" y="152400"/>
                  <a:pt x="3429" y="152400"/>
                </a:cubicBezTo>
                <a:lnTo>
                  <a:pt x="20745" y="152400"/>
                </a:lnTo>
                <a:cubicBezTo>
                  <a:pt x="34385" y="134150"/>
                  <a:pt x="53950" y="120215"/>
                  <a:pt x="75524" y="113205"/>
                </a:cubicBezTo>
                <a:cubicBezTo>
                  <a:pt x="57855" y="102051"/>
                  <a:pt x="46815" y="82515"/>
                  <a:pt x="46815" y="61341"/>
                </a:cubicBezTo>
                <a:cubicBezTo>
                  <a:pt x="46815" y="27518"/>
                  <a:pt x="74333" y="0"/>
                  <a:pt x="108156" y="0"/>
                </a:cubicBezTo>
                <a:cubicBezTo>
                  <a:pt x="141980" y="0"/>
                  <a:pt x="169497" y="27518"/>
                  <a:pt x="169497" y="61341"/>
                </a:cubicBezTo>
                <a:cubicBezTo>
                  <a:pt x="169497" y="82515"/>
                  <a:pt x="158467" y="102041"/>
                  <a:pt x="140789" y="113195"/>
                </a:cubicBezTo>
                <a:cubicBezTo>
                  <a:pt x="162420" y="120225"/>
                  <a:pt x="182023" y="134160"/>
                  <a:pt x="195663" y="152400"/>
                </a:cubicBezTo>
                <a:lnTo>
                  <a:pt x="212979" y="152400"/>
                </a:lnTo>
                <a:cubicBezTo>
                  <a:pt x="214874" y="152400"/>
                  <a:pt x="216408" y="153934"/>
                  <a:pt x="216408" y="155829"/>
                </a:cubicBezTo>
                <a:lnTo>
                  <a:pt x="216408" y="289179"/>
                </a:lnTo>
                <a:cubicBezTo>
                  <a:pt x="216408" y="291074"/>
                  <a:pt x="214874" y="292608"/>
                  <a:pt x="212979" y="292608"/>
                </a:cubicBezTo>
                <a:close/>
                <a:moveTo>
                  <a:pt x="6858" y="285750"/>
                </a:moveTo>
                <a:lnTo>
                  <a:pt x="209550" y="285750"/>
                </a:lnTo>
                <a:lnTo>
                  <a:pt x="209550" y="159258"/>
                </a:lnTo>
                <a:lnTo>
                  <a:pt x="6858" y="159258"/>
                </a:lnTo>
                <a:lnTo>
                  <a:pt x="6858" y="285750"/>
                </a:lnTo>
                <a:close/>
                <a:moveTo>
                  <a:pt x="29480" y="152400"/>
                </a:moveTo>
                <a:lnTo>
                  <a:pt x="186938" y="152400"/>
                </a:lnTo>
                <a:cubicBezTo>
                  <a:pt x="172641" y="135217"/>
                  <a:pt x="152562" y="122663"/>
                  <a:pt x="130893" y="117538"/>
                </a:cubicBezTo>
                <a:cubicBezTo>
                  <a:pt x="129464" y="117205"/>
                  <a:pt x="128407" y="115986"/>
                  <a:pt x="128273" y="114529"/>
                </a:cubicBezTo>
                <a:cubicBezTo>
                  <a:pt x="128130" y="113071"/>
                  <a:pt x="128940" y="111681"/>
                  <a:pt x="130283" y="111081"/>
                </a:cubicBezTo>
                <a:cubicBezTo>
                  <a:pt x="149943" y="102279"/>
                  <a:pt x="162639" y="82753"/>
                  <a:pt x="162639" y="61351"/>
                </a:cubicBezTo>
                <a:cubicBezTo>
                  <a:pt x="162639" y="31309"/>
                  <a:pt x="138208" y="6868"/>
                  <a:pt x="108156" y="6868"/>
                </a:cubicBezTo>
                <a:cubicBezTo>
                  <a:pt x="78105" y="6868"/>
                  <a:pt x="53673" y="31309"/>
                  <a:pt x="53673" y="61351"/>
                </a:cubicBezTo>
                <a:cubicBezTo>
                  <a:pt x="53673" y="82753"/>
                  <a:pt x="66380" y="102279"/>
                  <a:pt x="86030" y="111081"/>
                </a:cubicBezTo>
                <a:cubicBezTo>
                  <a:pt x="87373" y="111681"/>
                  <a:pt x="88182" y="113071"/>
                  <a:pt x="88040" y="114529"/>
                </a:cubicBezTo>
                <a:cubicBezTo>
                  <a:pt x="87897" y="115995"/>
                  <a:pt x="86849" y="117205"/>
                  <a:pt x="85420" y="117538"/>
                </a:cubicBezTo>
                <a:cubicBezTo>
                  <a:pt x="63827" y="122653"/>
                  <a:pt x="43777" y="135207"/>
                  <a:pt x="29480" y="152400"/>
                </a:cubicBezTo>
                <a:close/>
                <a:moveTo>
                  <a:pt x="111633" y="270129"/>
                </a:moveTo>
                <a:lnTo>
                  <a:pt x="104775" y="270129"/>
                </a:lnTo>
                <a:lnTo>
                  <a:pt x="104775" y="254508"/>
                </a:lnTo>
                <a:lnTo>
                  <a:pt x="79629" y="254508"/>
                </a:lnTo>
                <a:cubicBezTo>
                  <a:pt x="76267" y="254508"/>
                  <a:pt x="73533" y="257242"/>
                  <a:pt x="73533" y="260604"/>
                </a:cubicBezTo>
                <a:lnTo>
                  <a:pt x="73533" y="265367"/>
                </a:lnTo>
                <a:lnTo>
                  <a:pt x="66675" y="265367"/>
                </a:lnTo>
                <a:lnTo>
                  <a:pt x="66675" y="260604"/>
                </a:lnTo>
                <a:cubicBezTo>
                  <a:pt x="66675" y="253460"/>
                  <a:pt x="72485" y="247650"/>
                  <a:pt x="79629" y="247650"/>
                </a:cubicBezTo>
                <a:lnTo>
                  <a:pt x="104775" y="247650"/>
                </a:lnTo>
                <a:lnTo>
                  <a:pt x="104775" y="225933"/>
                </a:lnTo>
                <a:lnTo>
                  <a:pt x="70104" y="225933"/>
                </a:lnTo>
                <a:cubicBezTo>
                  <a:pt x="66742" y="225933"/>
                  <a:pt x="64008" y="228667"/>
                  <a:pt x="64008" y="232029"/>
                </a:cubicBezTo>
                <a:lnTo>
                  <a:pt x="64008" y="236792"/>
                </a:lnTo>
                <a:lnTo>
                  <a:pt x="57150" y="236792"/>
                </a:lnTo>
                <a:lnTo>
                  <a:pt x="57150" y="232029"/>
                </a:lnTo>
                <a:cubicBezTo>
                  <a:pt x="57150" y="224885"/>
                  <a:pt x="62960" y="219075"/>
                  <a:pt x="70104" y="219075"/>
                </a:cubicBezTo>
                <a:lnTo>
                  <a:pt x="104775" y="219075"/>
                </a:lnTo>
                <a:lnTo>
                  <a:pt x="104775" y="197358"/>
                </a:lnTo>
                <a:lnTo>
                  <a:pt x="70104" y="197358"/>
                </a:lnTo>
                <a:cubicBezTo>
                  <a:pt x="66742" y="197358"/>
                  <a:pt x="64008" y="200092"/>
                  <a:pt x="64008" y="203454"/>
                </a:cubicBezTo>
                <a:lnTo>
                  <a:pt x="64008" y="208217"/>
                </a:lnTo>
                <a:lnTo>
                  <a:pt x="57150" y="208217"/>
                </a:lnTo>
                <a:lnTo>
                  <a:pt x="57150" y="203454"/>
                </a:lnTo>
                <a:cubicBezTo>
                  <a:pt x="57150" y="196310"/>
                  <a:pt x="62960" y="190500"/>
                  <a:pt x="70104" y="190500"/>
                </a:cubicBezTo>
                <a:lnTo>
                  <a:pt x="104775" y="190500"/>
                </a:lnTo>
                <a:lnTo>
                  <a:pt x="104775" y="174879"/>
                </a:lnTo>
                <a:lnTo>
                  <a:pt x="111633" y="174879"/>
                </a:lnTo>
                <a:lnTo>
                  <a:pt x="111633" y="190500"/>
                </a:lnTo>
                <a:lnTo>
                  <a:pt x="146304" y="190500"/>
                </a:lnTo>
                <a:cubicBezTo>
                  <a:pt x="153448" y="190500"/>
                  <a:pt x="159258" y="196310"/>
                  <a:pt x="159258" y="203454"/>
                </a:cubicBezTo>
                <a:lnTo>
                  <a:pt x="159258" y="208217"/>
                </a:lnTo>
                <a:lnTo>
                  <a:pt x="152400" y="208217"/>
                </a:lnTo>
                <a:lnTo>
                  <a:pt x="152400" y="203454"/>
                </a:lnTo>
                <a:cubicBezTo>
                  <a:pt x="152400" y="200092"/>
                  <a:pt x="149666" y="197358"/>
                  <a:pt x="146304" y="197358"/>
                </a:cubicBezTo>
                <a:lnTo>
                  <a:pt x="111633" y="197358"/>
                </a:lnTo>
                <a:lnTo>
                  <a:pt x="111633" y="219065"/>
                </a:lnTo>
                <a:lnTo>
                  <a:pt x="146304" y="219065"/>
                </a:lnTo>
                <a:cubicBezTo>
                  <a:pt x="153448" y="219065"/>
                  <a:pt x="159258" y="224876"/>
                  <a:pt x="159258" y="232019"/>
                </a:cubicBezTo>
                <a:lnTo>
                  <a:pt x="159258" y="236782"/>
                </a:lnTo>
                <a:lnTo>
                  <a:pt x="152400" y="236782"/>
                </a:lnTo>
                <a:lnTo>
                  <a:pt x="152400" y="232029"/>
                </a:lnTo>
                <a:cubicBezTo>
                  <a:pt x="152400" y="228667"/>
                  <a:pt x="149666" y="225933"/>
                  <a:pt x="146304" y="225933"/>
                </a:cubicBezTo>
                <a:lnTo>
                  <a:pt x="111633" y="225933"/>
                </a:lnTo>
                <a:lnTo>
                  <a:pt x="111633" y="247640"/>
                </a:lnTo>
                <a:lnTo>
                  <a:pt x="136779" y="247640"/>
                </a:lnTo>
                <a:cubicBezTo>
                  <a:pt x="143923" y="247640"/>
                  <a:pt x="149733" y="253451"/>
                  <a:pt x="149733" y="260594"/>
                </a:cubicBezTo>
                <a:lnTo>
                  <a:pt x="149733" y="265357"/>
                </a:lnTo>
                <a:lnTo>
                  <a:pt x="142875" y="265357"/>
                </a:lnTo>
                <a:lnTo>
                  <a:pt x="142875" y="260604"/>
                </a:lnTo>
                <a:cubicBezTo>
                  <a:pt x="142875" y="257242"/>
                  <a:pt x="140141" y="254508"/>
                  <a:pt x="136779" y="254508"/>
                </a:cubicBezTo>
                <a:lnTo>
                  <a:pt x="111633" y="254508"/>
                </a:lnTo>
                <a:lnTo>
                  <a:pt x="111633" y="270129"/>
                </a:lnTo>
                <a:close/>
              </a:path>
            </a:pathLst>
          </a:custGeom>
          <a:solidFill>
            <a:schemeClr val="tx1"/>
          </a:solidFill>
          <a:ln w="9525" cap="flat">
            <a:noFill/>
            <a:prstDash val="solid"/>
            <a:miter/>
          </a:ln>
        </p:spPr>
        <p:txBody>
          <a:bodyPr rtlCol="0" anchor="ctr"/>
          <a:lstStyle/>
          <a:p>
            <a:pPr defTabSz="1755578">
              <a:defRPr/>
            </a:pPr>
            <a:endParaRPr lang="zh-CN" altLang="en-US" sz="3456">
              <a:solidFill>
                <a:srgbClr val="000000"/>
              </a:solidFill>
              <a:latin typeface="Arial" panose="020B0604020202020204"/>
              <a:ea typeface="黑体" panose="02010609060101010101" pitchFamily="49" charset="-122"/>
            </a:endParaRPr>
          </a:p>
        </p:txBody>
      </p:sp>
      <p:sp>
        <p:nvSpPr>
          <p:cNvPr id="10" name="任意形状 49">
            <a:extLst>
              <a:ext uri="{FF2B5EF4-FFF2-40B4-BE49-F238E27FC236}">
                <a16:creationId xmlns:a16="http://schemas.microsoft.com/office/drawing/2014/main" id="{14B1A01E-2745-4616-BBC8-AE1F877C3080}"/>
              </a:ext>
            </a:extLst>
          </p:cNvPr>
          <p:cNvSpPr>
            <a:spLocks noChangeAspect="1"/>
          </p:cNvSpPr>
          <p:nvPr/>
        </p:nvSpPr>
        <p:spPr>
          <a:xfrm>
            <a:off x="7165665" y="7366000"/>
            <a:ext cx="795296" cy="863600"/>
          </a:xfrm>
          <a:custGeom>
            <a:avLst/>
            <a:gdLst>
              <a:gd name="connsiteX0" fmla="*/ 1056780 w 2626560"/>
              <a:gd name="connsiteY0" fmla="*/ 1539000 h 2626560"/>
              <a:gd name="connsiteX1" fmla="*/ 30780 w 2626560"/>
              <a:gd name="connsiteY1" fmla="*/ 1539000 h 2626560"/>
              <a:gd name="connsiteX2" fmla="*/ 0 w 2626560"/>
              <a:gd name="connsiteY2" fmla="*/ 1569780 h 2626560"/>
              <a:gd name="connsiteX3" fmla="*/ 0 w 2626560"/>
              <a:gd name="connsiteY3" fmla="*/ 2595780 h 2626560"/>
              <a:gd name="connsiteX4" fmla="*/ 30780 w 2626560"/>
              <a:gd name="connsiteY4" fmla="*/ 2626560 h 2626560"/>
              <a:gd name="connsiteX5" fmla="*/ 1056780 w 2626560"/>
              <a:gd name="connsiteY5" fmla="*/ 2626560 h 2626560"/>
              <a:gd name="connsiteX6" fmla="*/ 1087560 w 2626560"/>
              <a:gd name="connsiteY6" fmla="*/ 2595780 h 2626560"/>
              <a:gd name="connsiteX7" fmla="*/ 1087560 w 2626560"/>
              <a:gd name="connsiteY7" fmla="*/ 1569780 h 2626560"/>
              <a:gd name="connsiteX8" fmla="*/ 1056780 w 2626560"/>
              <a:gd name="connsiteY8" fmla="*/ 1539000 h 2626560"/>
              <a:gd name="connsiteX9" fmla="*/ 1026000 w 2626560"/>
              <a:gd name="connsiteY9" fmla="*/ 2565000 h 2626560"/>
              <a:gd name="connsiteX10" fmla="*/ 61560 w 2626560"/>
              <a:gd name="connsiteY10" fmla="*/ 2565000 h 2626560"/>
              <a:gd name="connsiteX11" fmla="*/ 61560 w 2626560"/>
              <a:gd name="connsiteY11" fmla="*/ 1600560 h 2626560"/>
              <a:gd name="connsiteX12" fmla="*/ 1026000 w 2626560"/>
              <a:gd name="connsiteY12" fmla="*/ 1600560 h 2626560"/>
              <a:gd name="connsiteX13" fmla="*/ 1026000 w 2626560"/>
              <a:gd name="connsiteY13" fmla="*/ 2565000 h 2626560"/>
              <a:gd name="connsiteX14" fmla="*/ 2082780 w 2626560"/>
              <a:gd name="connsiteY14" fmla="*/ 0 h 2626560"/>
              <a:gd name="connsiteX15" fmla="*/ 1539000 w 2626560"/>
              <a:gd name="connsiteY15" fmla="*/ 543780 h 2626560"/>
              <a:gd name="connsiteX16" fmla="*/ 2082780 w 2626560"/>
              <a:gd name="connsiteY16" fmla="*/ 1087560 h 2626560"/>
              <a:gd name="connsiteX17" fmla="*/ 2626560 w 2626560"/>
              <a:gd name="connsiteY17" fmla="*/ 543780 h 2626560"/>
              <a:gd name="connsiteX18" fmla="*/ 2082780 w 2626560"/>
              <a:gd name="connsiteY18" fmla="*/ 0 h 2626560"/>
              <a:gd name="connsiteX19" fmla="*/ 2082780 w 2626560"/>
              <a:gd name="connsiteY19" fmla="*/ 1026000 h 2626560"/>
              <a:gd name="connsiteX20" fmla="*/ 1600560 w 2626560"/>
              <a:gd name="connsiteY20" fmla="*/ 543780 h 2626560"/>
              <a:gd name="connsiteX21" fmla="*/ 2082780 w 2626560"/>
              <a:gd name="connsiteY21" fmla="*/ 61560 h 2626560"/>
              <a:gd name="connsiteX22" fmla="*/ 2565000 w 2626560"/>
              <a:gd name="connsiteY22" fmla="*/ 543780 h 2626560"/>
              <a:gd name="connsiteX23" fmla="*/ 2082780 w 2626560"/>
              <a:gd name="connsiteY23" fmla="*/ 1026000 h 2626560"/>
              <a:gd name="connsiteX24" fmla="*/ 745560 w 2626560"/>
              <a:gd name="connsiteY24" fmla="*/ 2211030 h 2626560"/>
              <a:gd name="connsiteX25" fmla="*/ 680495 w 2626560"/>
              <a:gd name="connsiteY25" fmla="*/ 2082780 h 2626560"/>
              <a:gd name="connsiteX26" fmla="*/ 745560 w 2626560"/>
              <a:gd name="connsiteY26" fmla="*/ 1954530 h 2626560"/>
              <a:gd name="connsiteX27" fmla="*/ 586530 w 2626560"/>
              <a:gd name="connsiteY27" fmla="*/ 1795500 h 2626560"/>
              <a:gd name="connsiteX28" fmla="*/ 342085 w 2626560"/>
              <a:gd name="connsiteY28" fmla="*/ 1795500 h 2626560"/>
              <a:gd name="connsiteX29" fmla="*/ 342085 w 2626560"/>
              <a:gd name="connsiteY29" fmla="*/ 2370146 h 2626560"/>
              <a:gd name="connsiteX30" fmla="*/ 586530 w 2626560"/>
              <a:gd name="connsiteY30" fmla="*/ 2370146 h 2626560"/>
              <a:gd name="connsiteX31" fmla="*/ 745560 w 2626560"/>
              <a:gd name="connsiteY31" fmla="*/ 2211030 h 2626560"/>
              <a:gd name="connsiteX32" fmla="*/ 403560 w 2626560"/>
              <a:gd name="connsiteY32" fmla="*/ 1857060 h 2626560"/>
              <a:gd name="connsiteX33" fmla="*/ 586530 w 2626560"/>
              <a:gd name="connsiteY33" fmla="*/ 1857060 h 2626560"/>
              <a:gd name="connsiteX34" fmla="*/ 684000 w 2626560"/>
              <a:gd name="connsiteY34" fmla="*/ 1954530 h 2626560"/>
              <a:gd name="connsiteX35" fmla="*/ 586530 w 2626560"/>
              <a:gd name="connsiteY35" fmla="*/ 2052000 h 2626560"/>
              <a:gd name="connsiteX36" fmla="*/ 403560 w 2626560"/>
              <a:gd name="connsiteY36" fmla="*/ 2052000 h 2626560"/>
              <a:gd name="connsiteX37" fmla="*/ 403560 w 2626560"/>
              <a:gd name="connsiteY37" fmla="*/ 1857060 h 2626560"/>
              <a:gd name="connsiteX38" fmla="*/ 403560 w 2626560"/>
              <a:gd name="connsiteY38" fmla="*/ 2113560 h 2626560"/>
              <a:gd name="connsiteX39" fmla="*/ 586530 w 2626560"/>
              <a:gd name="connsiteY39" fmla="*/ 2113560 h 2626560"/>
              <a:gd name="connsiteX40" fmla="*/ 684000 w 2626560"/>
              <a:gd name="connsiteY40" fmla="*/ 2211030 h 2626560"/>
              <a:gd name="connsiteX41" fmla="*/ 586530 w 2626560"/>
              <a:gd name="connsiteY41" fmla="*/ 2308500 h 2626560"/>
              <a:gd name="connsiteX42" fmla="*/ 403560 w 2626560"/>
              <a:gd name="connsiteY42" fmla="*/ 2308500 h 2626560"/>
              <a:gd name="connsiteX43" fmla="*/ 403560 w 2626560"/>
              <a:gd name="connsiteY43" fmla="*/ 2113560 h 2626560"/>
              <a:gd name="connsiteX44" fmla="*/ 2052000 w 2626560"/>
              <a:gd name="connsiteY44" fmla="*/ 1227780 h 2626560"/>
              <a:gd name="connsiteX45" fmla="*/ 2113646 w 2626560"/>
              <a:gd name="connsiteY45" fmla="*/ 1227780 h 2626560"/>
              <a:gd name="connsiteX46" fmla="*/ 2113646 w 2626560"/>
              <a:gd name="connsiteY46" fmla="*/ 1911780 h 2626560"/>
              <a:gd name="connsiteX47" fmla="*/ 1911866 w 2626560"/>
              <a:gd name="connsiteY47" fmla="*/ 2113560 h 2626560"/>
              <a:gd name="connsiteX48" fmla="*/ 1344915 w 2626560"/>
              <a:gd name="connsiteY48" fmla="*/ 2113560 h 2626560"/>
              <a:gd name="connsiteX49" fmla="*/ 1534212 w 2626560"/>
              <a:gd name="connsiteY49" fmla="*/ 2302772 h 2626560"/>
              <a:gd name="connsiteX50" fmla="*/ 1490607 w 2626560"/>
              <a:gd name="connsiteY50" fmla="*/ 2346377 h 2626560"/>
              <a:gd name="connsiteX51" fmla="*/ 1227011 w 2626560"/>
              <a:gd name="connsiteY51" fmla="*/ 2082780 h 2626560"/>
              <a:gd name="connsiteX52" fmla="*/ 1490607 w 2626560"/>
              <a:gd name="connsiteY52" fmla="*/ 1819184 h 2626560"/>
              <a:gd name="connsiteX53" fmla="*/ 1534212 w 2626560"/>
              <a:gd name="connsiteY53" fmla="*/ 1862789 h 2626560"/>
              <a:gd name="connsiteX54" fmla="*/ 1344915 w 2626560"/>
              <a:gd name="connsiteY54" fmla="*/ 2052000 h 2626560"/>
              <a:gd name="connsiteX55" fmla="*/ 1911780 w 2626560"/>
              <a:gd name="connsiteY55" fmla="*/ 2052000 h 2626560"/>
              <a:gd name="connsiteX56" fmla="*/ 2052000 w 2626560"/>
              <a:gd name="connsiteY56" fmla="*/ 1911780 h 2626560"/>
              <a:gd name="connsiteX57" fmla="*/ 2052000 w 2626560"/>
              <a:gd name="connsiteY57" fmla="*/ 1227780 h 2626560"/>
              <a:gd name="connsiteX58" fmla="*/ 1399550 w 2626560"/>
              <a:gd name="connsiteY58" fmla="*/ 543780 h 2626560"/>
              <a:gd name="connsiteX59" fmla="*/ 1135953 w 2626560"/>
              <a:gd name="connsiteY59" fmla="*/ 807377 h 2626560"/>
              <a:gd name="connsiteX60" fmla="*/ 1092434 w 2626560"/>
              <a:gd name="connsiteY60" fmla="*/ 763857 h 2626560"/>
              <a:gd name="connsiteX61" fmla="*/ 1281731 w 2626560"/>
              <a:gd name="connsiteY61" fmla="*/ 574560 h 2626560"/>
              <a:gd name="connsiteX62" fmla="*/ 714780 w 2626560"/>
              <a:gd name="connsiteY62" fmla="*/ 574560 h 2626560"/>
              <a:gd name="connsiteX63" fmla="*/ 574560 w 2626560"/>
              <a:gd name="connsiteY63" fmla="*/ 714780 h 2626560"/>
              <a:gd name="connsiteX64" fmla="*/ 574560 w 2626560"/>
              <a:gd name="connsiteY64" fmla="*/ 1398780 h 2626560"/>
              <a:gd name="connsiteX65" fmla="*/ 513000 w 2626560"/>
              <a:gd name="connsiteY65" fmla="*/ 1398780 h 2626560"/>
              <a:gd name="connsiteX66" fmla="*/ 513000 w 2626560"/>
              <a:gd name="connsiteY66" fmla="*/ 714780 h 2626560"/>
              <a:gd name="connsiteX67" fmla="*/ 714780 w 2626560"/>
              <a:gd name="connsiteY67" fmla="*/ 513000 h 2626560"/>
              <a:gd name="connsiteX68" fmla="*/ 1281731 w 2626560"/>
              <a:gd name="connsiteY68" fmla="*/ 513000 h 2626560"/>
              <a:gd name="connsiteX69" fmla="*/ 1092434 w 2626560"/>
              <a:gd name="connsiteY69" fmla="*/ 323703 h 2626560"/>
              <a:gd name="connsiteX70" fmla="*/ 1135953 w 2626560"/>
              <a:gd name="connsiteY70" fmla="*/ 280184 h 2626560"/>
              <a:gd name="connsiteX71" fmla="*/ 1399550 w 2626560"/>
              <a:gd name="connsiteY71" fmla="*/ 543780 h 2626560"/>
              <a:gd name="connsiteX72" fmla="*/ 2054651 w 2626560"/>
              <a:gd name="connsiteY72" fmla="*/ 275481 h 2626560"/>
              <a:gd name="connsiteX73" fmla="*/ 1850648 w 2626560"/>
              <a:gd name="connsiteY73" fmla="*/ 788481 h 2626560"/>
              <a:gd name="connsiteX74" fmla="*/ 1907933 w 2626560"/>
              <a:gd name="connsiteY74" fmla="*/ 811224 h 2626560"/>
              <a:gd name="connsiteX75" fmla="*/ 1968210 w 2626560"/>
              <a:gd name="connsiteY75" fmla="*/ 659632 h 2626560"/>
              <a:gd name="connsiteX76" fmla="*/ 2198291 w 2626560"/>
              <a:gd name="connsiteY76" fmla="*/ 659632 h 2626560"/>
              <a:gd name="connsiteX77" fmla="*/ 2258568 w 2626560"/>
              <a:gd name="connsiteY77" fmla="*/ 811224 h 2626560"/>
              <a:gd name="connsiteX78" fmla="*/ 2315853 w 2626560"/>
              <a:gd name="connsiteY78" fmla="*/ 788481 h 2626560"/>
              <a:gd name="connsiteX79" fmla="*/ 2111936 w 2626560"/>
              <a:gd name="connsiteY79" fmla="*/ 275481 h 2626560"/>
              <a:gd name="connsiteX80" fmla="*/ 2054651 w 2626560"/>
              <a:gd name="connsiteY80" fmla="*/ 275481 h 2626560"/>
              <a:gd name="connsiteX81" fmla="*/ 1992663 w 2626560"/>
              <a:gd name="connsiteY81" fmla="*/ 598073 h 2626560"/>
              <a:gd name="connsiteX82" fmla="*/ 2083293 w 2626560"/>
              <a:gd name="connsiteY82" fmla="*/ 370130 h 2626560"/>
              <a:gd name="connsiteX83" fmla="*/ 2173838 w 2626560"/>
              <a:gd name="connsiteY83" fmla="*/ 598073 h 2626560"/>
              <a:gd name="connsiteX84" fmla="*/ 1992663 w 2626560"/>
              <a:gd name="connsiteY84" fmla="*/ 598073 h 26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626560" h="2626560">
                <a:moveTo>
                  <a:pt x="1056780" y="1539000"/>
                </a:moveTo>
                <a:lnTo>
                  <a:pt x="30780" y="1539000"/>
                </a:lnTo>
                <a:cubicBezTo>
                  <a:pt x="13766" y="1539000"/>
                  <a:pt x="0" y="1552766"/>
                  <a:pt x="0" y="1569780"/>
                </a:cubicBezTo>
                <a:lnTo>
                  <a:pt x="0" y="2595780"/>
                </a:lnTo>
                <a:cubicBezTo>
                  <a:pt x="0" y="2612795"/>
                  <a:pt x="13766" y="2626560"/>
                  <a:pt x="30780" y="2626560"/>
                </a:cubicBezTo>
                <a:lnTo>
                  <a:pt x="1056780" y="2626560"/>
                </a:lnTo>
                <a:cubicBezTo>
                  <a:pt x="1073795" y="2626560"/>
                  <a:pt x="1087560" y="2612795"/>
                  <a:pt x="1087560" y="2595780"/>
                </a:cubicBezTo>
                <a:lnTo>
                  <a:pt x="1087560" y="1569780"/>
                </a:lnTo>
                <a:cubicBezTo>
                  <a:pt x="1087560" y="1552766"/>
                  <a:pt x="1073795" y="1539000"/>
                  <a:pt x="1056780" y="1539000"/>
                </a:cubicBezTo>
                <a:close/>
                <a:moveTo>
                  <a:pt x="1026000" y="2565000"/>
                </a:moveTo>
                <a:lnTo>
                  <a:pt x="61560" y="2565000"/>
                </a:lnTo>
                <a:lnTo>
                  <a:pt x="61560" y="1600560"/>
                </a:lnTo>
                <a:lnTo>
                  <a:pt x="1026000" y="1600560"/>
                </a:lnTo>
                <a:cubicBezTo>
                  <a:pt x="1026000" y="1600560"/>
                  <a:pt x="1026000" y="2565000"/>
                  <a:pt x="1026000" y="2565000"/>
                </a:cubicBezTo>
                <a:close/>
                <a:moveTo>
                  <a:pt x="2082780" y="0"/>
                </a:moveTo>
                <a:cubicBezTo>
                  <a:pt x="1782932" y="0"/>
                  <a:pt x="1539000" y="243932"/>
                  <a:pt x="1539000" y="543780"/>
                </a:cubicBezTo>
                <a:cubicBezTo>
                  <a:pt x="1539000" y="843629"/>
                  <a:pt x="1783017" y="1087560"/>
                  <a:pt x="2082780" y="1087560"/>
                </a:cubicBezTo>
                <a:cubicBezTo>
                  <a:pt x="2382543" y="1087560"/>
                  <a:pt x="2626560" y="843629"/>
                  <a:pt x="2626560" y="543780"/>
                </a:cubicBezTo>
                <a:cubicBezTo>
                  <a:pt x="2626560" y="243932"/>
                  <a:pt x="2382629" y="0"/>
                  <a:pt x="2082780" y="0"/>
                </a:cubicBezTo>
                <a:close/>
                <a:moveTo>
                  <a:pt x="2082780" y="1026000"/>
                </a:moveTo>
                <a:cubicBezTo>
                  <a:pt x="1816875" y="1026000"/>
                  <a:pt x="1600560" y="809685"/>
                  <a:pt x="1600560" y="543780"/>
                </a:cubicBezTo>
                <a:cubicBezTo>
                  <a:pt x="1600560" y="277875"/>
                  <a:pt x="1816875" y="61560"/>
                  <a:pt x="2082780" y="61560"/>
                </a:cubicBezTo>
                <a:cubicBezTo>
                  <a:pt x="2348685" y="61560"/>
                  <a:pt x="2565000" y="277875"/>
                  <a:pt x="2565000" y="543780"/>
                </a:cubicBezTo>
                <a:cubicBezTo>
                  <a:pt x="2565000" y="809685"/>
                  <a:pt x="2348685" y="1026000"/>
                  <a:pt x="2082780" y="1026000"/>
                </a:cubicBezTo>
                <a:close/>
                <a:moveTo>
                  <a:pt x="745560" y="2211030"/>
                </a:moveTo>
                <a:cubicBezTo>
                  <a:pt x="745560" y="2158448"/>
                  <a:pt x="719910" y="2111765"/>
                  <a:pt x="680495" y="2082780"/>
                </a:cubicBezTo>
                <a:cubicBezTo>
                  <a:pt x="719910" y="2053796"/>
                  <a:pt x="745560" y="2007113"/>
                  <a:pt x="745560" y="1954530"/>
                </a:cubicBezTo>
                <a:cubicBezTo>
                  <a:pt x="745560" y="1866893"/>
                  <a:pt x="674253" y="1795500"/>
                  <a:pt x="586530" y="1795500"/>
                </a:cubicBezTo>
                <a:lnTo>
                  <a:pt x="342085" y="1795500"/>
                </a:lnTo>
                <a:lnTo>
                  <a:pt x="342085" y="2370146"/>
                </a:lnTo>
                <a:lnTo>
                  <a:pt x="586530" y="2370146"/>
                </a:lnTo>
                <a:cubicBezTo>
                  <a:pt x="674167" y="2370060"/>
                  <a:pt x="745560" y="2298668"/>
                  <a:pt x="745560" y="2211030"/>
                </a:cubicBezTo>
                <a:close/>
                <a:moveTo>
                  <a:pt x="403560" y="1857060"/>
                </a:moveTo>
                <a:lnTo>
                  <a:pt x="586530" y="1857060"/>
                </a:lnTo>
                <a:cubicBezTo>
                  <a:pt x="640224" y="1857060"/>
                  <a:pt x="684000" y="1900751"/>
                  <a:pt x="684000" y="1954530"/>
                </a:cubicBezTo>
                <a:cubicBezTo>
                  <a:pt x="684000" y="2008310"/>
                  <a:pt x="640224" y="2052000"/>
                  <a:pt x="586530" y="2052000"/>
                </a:cubicBezTo>
                <a:lnTo>
                  <a:pt x="403560" y="2052000"/>
                </a:lnTo>
                <a:lnTo>
                  <a:pt x="403560" y="1857060"/>
                </a:lnTo>
                <a:close/>
                <a:moveTo>
                  <a:pt x="403560" y="2113560"/>
                </a:moveTo>
                <a:lnTo>
                  <a:pt x="586530" y="2113560"/>
                </a:lnTo>
                <a:cubicBezTo>
                  <a:pt x="640224" y="2113560"/>
                  <a:pt x="684000" y="2157251"/>
                  <a:pt x="684000" y="2211030"/>
                </a:cubicBezTo>
                <a:cubicBezTo>
                  <a:pt x="684000" y="2264810"/>
                  <a:pt x="640224" y="2308500"/>
                  <a:pt x="586530" y="2308500"/>
                </a:cubicBezTo>
                <a:lnTo>
                  <a:pt x="403560" y="2308500"/>
                </a:lnTo>
                <a:lnTo>
                  <a:pt x="403560" y="2113560"/>
                </a:lnTo>
                <a:close/>
                <a:moveTo>
                  <a:pt x="2052000" y="1227780"/>
                </a:moveTo>
                <a:lnTo>
                  <a:pt x="2113646" y="1227780"/>
                </a:lnTo>
                <a:lnTo>
                  <a:pt x="2113646" y="1911780"/>
                </a:lnTo>
                <a:cubicBezTo>
                  <a:pt x="2113646" y="2023101"/>
                  <a:pt x="2023101" y="2113560"/>
                  <a:pt x="1911866" y="2113560"/>
                </a:cubicBezTo>
                <a:lnTo>
                  <a:pt x="1344915" y="2113560"/>
                </a:lnTo>
                <a:lnTo>
                  <a:pt x="1534212" y="2302772"/>
                </a:lnTo>
                <a:lnTo>
                  <a:pt x="1490607" y="2346377"/>
                </a:lnTo>
                <a:lnTo>
                  <a:pt x="1227011" y="2082780"/>
                </a:lnTo>
                <a:lnTo>
                  <a:pt x="1490607" y="1819184"/>
                </a:lnTo>
                <a:lnTo>
                  <a:pt x="1534212" y="1862789"/>
                </a:lnTo>
                <a:lnTo>
                  <a:pt x="1344915" y="2052000"/>
                </a:lnTo>
                <a:lnTo>
                  <a:pt x="1911780" y="2052000"/>
                </a:lnTo>
                <a:cubicBezTo>
                  <a:pt x="1989072" y="2052000"/>
                  <a:pt x="2052000" y="1989158"/>
                  <a:pt x="2052000" y="1911780"/>
                </a:cubicBezTo>
                <a:lnTo>
                  <a:pt x="2052000" y="1227780"/>
                </a:lnTo>
                <a:close/>
                <a:moveTo>
                  <a:pt x="1399550" y="543780"/>
                </a:moveTo>
                <a:lnTo>
                  <a:pt x="1135953" y="807377"/>
                </a:lnTo>
                <a:lnTo>
                  <a:pt x="1092434" y="763857"/>
                </a:lnTo>
                <a:lnTo>
                  <a:pt x="1281731" y="574560"/>
                </a:lnTo>
                <a:lnTo>
                  <a:pt x="714780" y="574560"/>
                </a:lnTo>
                <a:cubicBezTo>
                  <a:pt x="637488" y="574560"/>
                  <a:pt x="574560" y="637488"/>
                  <a:pt x="574560" y="714780"/>
                </a:cubicBezTo>
                <a:lnTo>
                  <a:pt x="574560" y="1398780"/>
                </a:lnTo>
                <a:lnTo>
                  <a:pt x="513000" y="1398780"/>
                </a:lnTo>
                <a:lnTo>
                  <a:pt x="513000" y="714780"/>
                </a:lnTo>
                <a:cubicBezTo>
                  <a:pt x="513000" y="603545"/>
                  <a:pt x="603545" y="513000"/>
                  <a:pt x="714780" y="513000"/>
                </a:cubicBezTo>
                <a:lnTo>
                  <a:pt x="1281731" y="513000"/>
                </a:lnTo>
                <a:lnTo>
                  <a:pt x="1092434" y="323703"/>
                </a:lnTo>
                <a:lnTo>
                  <a:pt x="1135953" y="280184"/>
                </a:lnTo>
                <a:lnTo>
                  <a:pt x="1399550" y="543780"/>
                </a:lnTo>
                <a:close/>
                <a:moveTo>
                  <a:pt x="2054651" y="275481"/>
                </a:moveTo>
                <a:lnTo>
                  <a:pt x="1850648" y="788481"/>
                </a:lnTo>
                <a:lnTo>
                  <a:pt x="1907933" y="811224"/>
                </a:lnTo>
                <a:lnTo>
                  <a:pt x="1968210" y="659632"/>
                </a:lnTo>
                <a:lnTo>
                  <a:pt x="2198291" y="659632"/>
                </a:lnTo>
                <a:lnTo>
                  <a:pt x="2258568" y="811224"/>
                </a:lnTo>
                <a:lnTo>
                  <a:pt x="2315853" y="788481"/>
                </a:lnTo>
                <a:lnTo>
                  <a:pt x="2111936" y="275481"/>
                </a:lnTo>
                <a:cubicBezTo>
                  <a:pt x="2111936" y="275481"/>
                  <a:pt x="2054651" y="275481"/>
                  <a:pt x="2054651" y="275481"/>
                </a:cubicBezTo>
                <a:close/>
                <a:moveTo>
                  <a:pt x="1992663" y="598073"/>
                </a:moveTo>
                <a:lnTo>
                  <a:pt x="2083293" y="370130"/>
                </a:lnTo>
                <a:lnTo>
                  <a:pt x="2173838" y="598073"/>
                </a:lnTo>
                <a:lnTo>
                  <a:pt x="1992663" y="598073"/>
                </a:lnTo>
                <a:close/>
              </a:path>
            </a:pathLst>
          </a:custGeom>
          <a:solidFill>
            <a:schemeClr val="tx1"/>
          </a:solidFill>
          <a:ln w="85427" cap="flat">
            <a:noFill/>
            <a:prstDash val="solid"/>
            <a:miter/>
          </a:ln>
        </p:spPr>
        <p:txBody>
          <a:bodyPr rtlCol="0" anchor="ctr"/>
          <a:lstStyle/>
          <a:p>
            <a:pPr defTabSz="1755648">
              <a:defRPr/>
            </a:pPr>
            <a:endParaRPr lang="zh-CN" altLang="en-US" sz="3456" dirty="0">
              <a:solidFill>
                <a:srgbClr val="000000"/>
              </a:solidFill>
              <a:latin typeface="Arial" panose="020B0604020202020204"/>
              <a:ea typeface="黑体" panose="02010609060101010101" pitchFamily="49" charset="-122"/>
            </a:endParaRPr>
          </a:p>
        </p:txBody>
      </p:sp>
      <p:pic>
        <p:nvPicPr>
          <p:cNvPr id="11" name="Graphic 10" descr="Eye">
            <a:extLst>
              <a:ext uri="{FF2B5EF4-FFF2-40B4-BE49-F238E27FC236}">
                <a16:creationId xmlns:a16="http://schemas.microsoft.com/office/drawing/2014/main" id="{32808172-7322-40F3-811B-37516DD794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50509" y="7361265"/>
            <a:ext cx="1120117" cy="868335"/>
          </a:xfrm>
          <a:prstGeom prst="rect">
            <a:avLst/>
          </a:prstGeom>
        </p:spPr>
      </p:pic>
      <p:pic>
        <p:nvPicPr>
          <p:cNvPr id="13" name="Graphic 12" descr="Dollar with solid fill">
            <a:extLst>
              <a:ext uri="{FF2B5EF4-FFF2-40B4-BE49-F238E27FC236}">
                <a16:creationId xmlns:a16="http://schemas.microsoft.com/office/drawing/2014/main" id="{4FE0B3D1-9DE3-4BE4-8A0D-E5682E1AFC6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187675" y="1571432"/>
            <a:ext cx="612968" cy="612968"/>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377276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A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DDE5-11AA-47CB-A3B1-214AFF06FF29}"/>
              </a:ext>
            </a:extLst>
          </p:cNvPr>
          <p:cNvSpPr>
            <a:spLocks noGrp="1"/>
          </p:cNvSpPr>
          <p:nvPr>
            <p:ph type="title"/>
          </p:nvPr>
        </p:nvSpPr>
        <p:spPr>
          <a:xfrm>
            <a:off x="351130" y="409745"/>
            <a:ext cx="13913403" cy="567285"/>
          </a:xfrm>
        </p:spPr>
        <p:txBody>
          <a:bodyPr/>
          <a:lstStyle/>
          <a:p>
            <a:r>
              <a:rPr lang="en-US" sz="4000" dirty="0">
                <a:solidFill>
                  <a:schemeClr val="tx1"/>
                </a:solidFill>
                <a:effectLst>
                  <a:glow rad="228600">
                    <a:schemeClr val="accent3">
                      <a:satMod val="175000"/>
                      <a:alpha val="40000"/>
                    </a:schemeClr>
                  </a:glow>
                </a:effectLst>
                <a:latin typeface="Calibri" panose="020F0502020204030204" pitchFamily="34" charset="0"/>
              </a:rPr>
              <a:t>Business results achieved by IBM</a:t>
            </a:r>
            <a:endParaRPr lang="en-US" dirty="0">
              <a:effectLst>
                <a:glow rad="228600">
                  <a:schemeClr val="accent3">
                    <a:satMod val="175000"/>
                    <a:alpha val="40000"/>
                  </a:schemeClr>
                </a:glow>
              </a:effectLst>
            </a:endParaRPr>
          </a:p>
        </p:txBody>
      </p:sp>
      <p:sp>
        <p:nvSpPr>
          <p:cNvPr id="3" name="Footer Placeholder 2">
            <a:extLst>
              <a:ext uri="{FF2B5EF4-FFF2-40B4-BE49-F238E27FC236}">
                <a16:creationId xmlns:a16="http://schemas.microsoft.com/office/drawing/2014/main" id="{3067DCFB-8A05-4C9B-AC4A-0A2087C0A9C1}"/>
              </a:ext>
            </a:extLst>
          </p:cNvPr>
          <p:cNvSpPr>
            <a:spLocks noGrp="1"/>
          </p:cNvSpPr>
          <p:nvPr>
            <p:ph type="ftr" sz="quarter" idx="10"/>
          </p:nvPr>
        </p:nvSpPr>
        <p:spPr/>
        <p:txBody>
          <a:bodyPr/>
          <a:lstStyle/>
          <a:p>
            <a:r>
              <a:rPr lang="en-US"/>
              <a:t>IBM Consulting / © 2022 IBM Corporation</a:t>
            </a:r>
            <a:endParaRPr lang="en-US" dirty="0"/>
          </a:p>
        </p:txBody>
      </p:sp>
      <p:sp>
        <p:nvSpPr>
          <p:cNvPr id="4" name="Slide Number Placeholder 3">
            <a:extLst>
              <a:ext uri="{FF2B5EF4-FFF2-40B4-BE49-F238E27FC236}">
                <a16:creationId xmlns:a16="http://schemas.microsoft.com/office/drawing/2014/main" id="{51D56F7A-FA2D-48F6-B687-0448B2C60030}"/>
              </a:ext>
            </a:extLst>
          </p:cNvPr>
          <p:cNvSpPr>
            <a:spLocks noGrp="1"/>
          </p:cNvSpPr>
          <p:nvPr>
            <p:ph type="sldNum" sz="quarter" idx="11"/>
          </p:nvPr>
        </p:nvSpPr>
        <p:spPr/>
        <p:txBody>
          <a:bodyPr/>
          <a:lstStyle/>
          <a:p>
            <a:fld id="{59395FB3-9C97-154F-86B2-7E381B951268}" type="slidenum">
              <a:rPr lang="en-US" smtClean="0"/>
              <a:pPr/>
              <a:t>8</a:t>
            </a:fld>
            <a:endParaRPr lang="en-US" dirty="0"/>
          </a:p>
        </p:txBody>
      </p:sp>
      <p:graphicFrame>
        <p:nvGraphicFramePr>
          <p:cNvPr id="5" name="Diagram 4">
            <a:extLst>
              <a:ext uri="{FF2B5EF4-FFF2-40B4-BE49-F238E27FC236}">
                <a16:creationId xmlns:a16="http://schemas.microsoft.com/office/drawing/2014/main" id="{3A6100DA-1DC9-4C4B-8CCB-695585D71109}"/>
              </a:ext>
            </a:extLst>
          </p:cNvPr>
          <p:cNvGraphicFramePr/>
          <p:nvPr>
            <p:extLst>
              <p:ext uri="{D42A27DB-BD31-4B8C-83A1-F6EECF244321}">
                <p14:modId xmlns:p14="http://schemas.microsoft.com/office/powerpoint/2010/main" val="1295917381"/>
              </p:ext>
            </p:extLst>
          </p:nvPr>
        </p:nvGraphicFramePr>
        <p:xfrm>
          <a:off x="784964" y="1640910"/>
          <a:ext cx="13231661" cy="5725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8E14F5E-C66C-460D-AFE4-9CF59D0C7521}"/>
              </a:ext>
            </a:extLst>
          </p:cNvPr>
          <p:cNvPicPr>
            <a:picLocks noChangeAspect="1"/>
          </p:cNvPicPr>
          <p:nvPr/>
        </p:nvPicPr>
        <p:blipFill>
          <a:blip r:embed="rId7"/>
          <a:stretch>
            <a:fillRect/>
          </a:stretch>
        </p:blipFill>
        <p:spPr>
          <a:xfrm>
            <a:off x="784964" y="1875560"/>
            <a:ext cx="1511882" cy="942214"/>
          </a:xfrm>
          <a:prstGeom prst="rect">
            <a:avLst/>
          </a:prstGeom>
          <a:effectLst>
            <a:softEdge rad="127000"/>
          </a:effectLst>
        </p:spPr>
      </p:pic>
      <p:pic>
        <p:nvPicPr>
          <p:cNvPr id="7" name="Picture 6">
            <a:extLst>
              <a:ext uri="{FF2B5EF4-FFF2-40B4-BE49-F238E27FC236}">
                <a16:creationId xmlns:a16="http://schemas.microsoft.com/office/drawing/2014/main" id="{571CDB98-64E4-4DCC-829F-1D798A65ADB1}"/>
              </a:ext>
            </a:extLst>
          </p:cNvPr>
          <p:cNvPicPr>
            <a:picLocks noChangeAspect="1"/>
          </p:cNvPicPr>
          <p:nvPr/>
        </p:nvPicPr>
        <p:blipFill>
          <a:blip r:embed="rId8"/>
          <a:stretch>
            <a:fillRect/>
          </a:stretch>
        </p:blipFill>
        <p:spPr>
          <a:xfrm>
            <a:off x="885172" y="3090002"/>
            <a:ext cx="1211632" cy="1385501"/>
          </a:xfrm>
          <a:prstGeom prst="rect">
            <a:avLst/>
          </a:prstGeom>
          <a:effectLst>
            <a:softEdge rad="127000"/>
          </a:effectLst>
        </p:spPr>
      </p:pic>
      <p:pic>
        <p:nvPicPr>
          <p:cNvPr id="8" name="Picture 7">
            <a:extLst>
              <a:ext uri="{FF2B5EF4-FFF2-40B4-BE49-F238E27FC236}">
                <a16:creationId xmlns:a16="http://schemas.microsoft.com/office/drawing/2014/main" id="{36900B74-2886-469E-87D5-34AAD8EC502C}"/>
              </a:ext>
            </a:extLst>
          </p:cNvPr>
          <p:cNvPicPr>
            <a:picLocks noChangeAspect="1"/>
          </p:cNvPicPr>
          <p:nvPr/>
        </p:nvPicPr>
        <p:blipFill>
          <a:blip r:embed="rId9"/>
          <a:stretch>
            <a:fillRect/>
          </a:stretch>
        </p:blipFill>
        <p:spPr>
          <a:xfrm>
            <a:off x="872646" y="4547281"/>
            <a:ext cx="1460646" cy="1305462"/>
          </a:xfrm>
          <a:prstGeom prst="rect">
            <a:avLst/>
          </a:prstGeom>
          <a:effectLst>
            <a:softEdge rad="127000"/>
          </a:effectLst>
        </p:spPr>
      </p:pic>
      <p:sp>
        <p:nvSpPr>
          <p:cNvPr id="9" name="任意形状 46">
            <a:extLst>
              <a:ext uri="{FF2B5EF4-FFF2-40B4-BE49-F238E27FC236}">
                <a16:creationId xmlns:a16="http://schemas.microsoft.com/office/drawing/2014/main" id="{5776D3BC-1630-44D0-BE7C-F61A16A64029}"/>
              </a:ext>
            </a:extLst>
          </p:cNvPr>
          <p:cNvSpPr>
            <a:spLocks noChangeAspect="1"/>
          </p:cNvSpPr>
          <p:nvPr/>
        </p:nvSpPr>
        <p:spPr>
          <a:xfrm>
            <a:off x="1002558" y="6114539"/>
            <a:ext cx="1104455" cy="1095166"/>
          </a:xfrm>
          <a:custGeom>
            <a:avLst/>
            <a:gdLst>
              <a:gd name="connsiteX0" fmla="*/ 1126890 w 2253694"/>
              <a:gd name="connsiteY0" fmla="*/ 1569780 h 2565000"/>
              <a:gd name="connsiteX1" fmla="*/ 839610 w 2253694"/>
              <a:gd name="connsiteY1" fmla="*/ 1282500 h 2565000"/>
              <a:gd name="connsiteX2" fmla="*/ 1126890 w 2253694"/>
              <a:gd name="connsiteY2" fmla="*/ 995220 h 2565000"/>
              <a:gd name="connsiteX3" fmla="*/ 1414170 w 2253694"/>
              <a:gd name="connsiteY3" fmla="*/ 1282500 h 2565000"/>
              <a:gd name="connsiteX4" fmla="*/ 1126890 w 2253694"/>
              <a:gd name="connsiteY4" fmla="*/ 1569780 h 2565000"/>
              <a:gd name="connsiteX5" fmla="*/ 1126890 w 2253694"/>
              <a:gd name="connsiteY5" fmla="*/ 1056780 h 2565000"/>
              <a:gd name="connsiteX6" fmla="*/ 901170 w 2253694"/>
              <a:gd name="connsiteY6" fmla="*/ 1282500 h 2565000"/>
              <a:gd name="connsiteX7" fmla="*/ 1126890 w 2253694"/>
              <a:gd name="connsiteY7" fmla="*/ 1508220 h 2565000"/>
              <a:gd name="connsiteX8" fmla="*/ 1352610 w 2253694"/>
              <a:gd name="connsiteY8" fmla="*/ 1282500 h 2565000"/>
              <a:gd name="connsiteX9" fmla="*/ 1126890 w 2253694"/>
              <a:gd name="connsiteY9" fmla="*/ 1056780 h 2565000"/>
              <a:gd name="connsiteX10" fmla="*/ 1157670 w 2253694"/>
              <a:gd name="connsiteY10" fmla="*/ 695200 h 2565000"/>
              <a:gd name="connsiteX11" fmla="*/ 1157670 w 2253694"/>
              <a:gd name="connsiteY11" fmla="*/ 0 h 2565000"/>
              <a:gd name="connsiteX12" fmla="*/ 1096110 w 2253694"/>
              <a:gd name="connsiteY12" fmla="*/ 0 h 2565000"/>
              <a:gd name="connsiteX13" fmla="*/ 1096110 w 2253694"/>
              <a:gd name="connsiteY13" fmla="*/ 695200 h 2565000"/>
              <a:gd name="connsiteX14" fmla="*/ 892107 w 2253694"/>
              <a:gd name="connsiteY14" fmla="*/ 491283 h 2565000"/>
              <a:gd name="connsiteX15" fmla="*/ 848588 w 2253694"/>
              <a:gd name="connsiteY15" fmla="*/ 534803 h 2565000"/>
              <a:gd name="connsiteX16" fmla="*/ 1126890 w 2253694"/>
              <a:gd name="connsiteY16" fmla="*/ 813020 h 2565000"/>
              <a:gd name="connsiteX17" fmla="*/ 1405192 w 2253694"/>
              <a:gd name="connsiteY17" fmla="*/ 534717 h 2565000"/>
              <a:gd name="connsiteX18" fmla="*/ 1361588 w 2253694"/>
              <a:gd name="connsiteY18" fmla="*/ 491198 h 2565000"/>
              <a:gd name="connsiteX19" fmla="*/ 1157670 w 2253694"/>
              <a:gd name="connsiteY19" fmla="*/ 695200 h 2565000"/>
              <a:gd name="connsiteX20" fmla="*/ 558230 w 2253694"/>
              <a:gd name="connsiteY20" fmla="*/ 683573 h 2565000"/>
              <a:gd name="connsiteX21" fmla="*/ 632871 w 2253694"/>
              <a:gd name="connsiteY21" fmla="*/ 962132 h 2565000"/>
              <a:gd name="connsiteX22" fmla="*/ 30780 w 2253694"/>
              <a:gd name="connsiteY22" fmla="*/ 614574 h 2565000"/>
              <a:gd name="connsiteX23" fmla="*/ 0 w 2253694"/>
              <a:gd name="connsiteY23" fmla="*/ 667926 h 2565000"/>
              <a:gd name="connsiteX24" fmla="*/ 602091 w 2253694"/>
              <a:gd name="connsiteY24" fmla="*/ 1015484 h 2565000"/>
              <a:gd name="connsiteX25" fmla="*/ 323447 w 2253694"/>
              <a:gd name="connsiteY25" fmla="*/ 1090125 h 2565000"/>
              <a:gd name="connsiteX26" fmla="*/ 339435 w 2253694"/>
              <a:gd name="connsiteY26" fmla="*/ 1149548 h 2565000"/>
              <a:gd name="connsiteX27" fmla="*/ 719568 w 2253694"/>
              <a:gd name="connsiteY27" fmla="*/ 1047717 h 2565000"/>
              <a:gd name="connsiteX28" fmla="*/ 617738 w 2253694"/>
              <a:gd name="connsiteY28" fmla="*/ 667584 h 2565000"/>
              <a:gd name="connsiteX29" fmla="*/ 558230 w 2253694"/>
              <a:gd name="connsiteY29" fmla="*/ 683573 h 2565000"/>
              <a:gd name="connsiteX30" fmla="*/ 323447 w 2253694"/>
              <a:gd name="connsiteY30" fmla="*/ 1474875 h 2565000"/>
              <a:gd name="connsiteX31" fmla="*/ 602006 w 2253694"/>
              <a:gd name="connsiteY31" fmla="*/ 1549516 h 2565000"/>
              <a:gd name="connsiteX32" fmla="*/ 0 w 2253694"/>
              <a:gd name="connsiteY32" fmla="*/ 1897074 h 2565000"/>
              <a:gd name="connsiteX33" fmla="*/ 30780 w 2253694"/>
              <a:gd name="connsiteY33" fmla="*/ 1950341 h 2565000"/>
              <a:gd name="connsiteX34" fmla="*/ 632871 w 2253694"/>
              <a:gd name="connsiteY34" fmla="*/ 1602783 h 2565000"/>
              <a:gd name="connsiteX35" fmla="*/ 558230 w 2253694"/>
              <a:gd name="connsiteY35" fmla="*/ 1881427 h 2565000"/>
              <a:gd name="connsiteX36" fmla="*/ 617652 w 2253694"/>
              <a:gd name="connsiteY36" fmla="*/ 1897331 h 2565000"/>
              <a:gd name="connsiteX37" fmla="*/ 719483 w 2253694"/>
              <a:gd name="connsiteY37" fmla="*/ 1517283 h 2565000"/>
              <a:gd name="connsiteX38" fmla="*/ 339350 w 2253694"/>
              <a:gd name="connsiteY38" fmla="*/ 1415538 h 2565000"/>
              <a:gd name="connsiteX39" fmla="*/ 323447 w 2253694"/>
              <a:gd name="connsiteY39" fmla="*/ 1474875 h 2565000"/>
              <a:gd name="connsiteX40" fmla="*/ 848673 w 2253694"/>
              <a:gd name="connsiteY40" fmla="*/ 2030198 h 2565000"/>
              <a:gd name="connsiteX41" fmla="*/ 892193 w 2253694"/>
              <a:gd name="connsiteY41" fmla="*/ 2073802 h 2565000"/>
              <a:gd name="connsiteX42" fmla="*/ 1096196 w 2253694"/>
              <a:gd name="connsiteY42" fmla="*/ 1869800 h 2565000"/>
              <a:gd name="connsiteX43" fmla="*/ 1096196 w 2253694"/>
              <a:gd name="connsiteY43" fmla="*/ 2565000 h 2565000"/>
              <a:gd name="connsiteX44" fmla="*/ 1157756 w 2253694"/>
              <a:gd name="connsiteY44" fmla="*/ 2565000 h 2565000"/>
              <a:gd name="connsiteX45" fmla="*/ 1157756 w 2253694"/>
              <a:gd name="connsiteY45" fmla="*/ 1869800 h 2565000"/>
              <a:gd name="connsiteX46" fmla="*/ 1361673 w 2253694"/>
              <a:gd name="connsiteY46" fmla="*/ 2073802 h 2565000"/>
              <a:gd name="connsiteX47" fmla="*/ 1405278 w 2253694"/>
              <a:gd name="connsiteY47" fmla="*/ 2030198 h 2565000"/>
              <a:gd name="connsiteX48" fmla="*/ 1126890 w 2253694"/>
              <a:gd name="connsiteY48" fmla="*/ 1751980 h 2565000"/>
              <a:gd name="connsiteX49" fmla="*/ 848673 w 2253694"/>
              <a:gd name="connsiteY49" fmla="*/ 2030198 h 2565000"/>
              <a:gd name="connsiteX50" fmla="*/ 1930248 w 2253694"/>
              <a:gd name="connsiteY50" fmla="*/ 1474875 h 2565000"/>
              <a:gd name="connsiteX51" fmla="*/ 1914345 w 2253694"/>
              <a:gd name="connsiteY51" fmla="*/ 1415453 h 2565000"/>
              <a:gd name="connsiteX52" fmla="*/ 1534298 w 2253694"/>
              <a:gd name="connsiteY52" fmla="*/ 1517198 h 2565000"/>
              <a:gd name="connsiteX53" fmla="*/ 1636043 w 2253694"/>
              <a:gd name="connsiteY53" fmla="*/ 1897245 h 2565000"/>
              <a:gd name="connsiteX54" fmla="*/ 1695465 w 2253694"/>
              <a:gd name="connsiteY54" fmla="*/ 1881342 h 2565000"/>
              <a:gd name="connsiteX55" fmla="*/ 1620824 w 2253694"/>
              <a:gd name="connsiteY55" fmla="*/ 1602698 h 2565000"/>
              <a:gd name="connsiteX56" fmla="*/ 2222915 w 2253694"/>
              <a:gd name="connsiteY56" fmla="*/ 1950341 h 2565000"/>
              <a:gd name="connsiteX57" fmla="*/ 2253609 w 2253694"/>
              <a:gd name="connsiteY57" fmla="*/ 1897074 h 2565000"/>
              <a:gd name="connsiteX58" fmla="*/ 1651603 w 2253694"/>
              <a:gd name="connsiteY58" fmla="*/ 1549516 h 2565000"/>
              <a:gd name="connsiteX59" fmla="*/ 1930248 w 2253694"/>
              <a:gd name="connsiteY59" fmla="*/ 1474875 h 2565000"/>
              <a:gd name="connsiteX60" fmla="*/ 1930248 w 2253694"/>
              <a:gd name="connsiteY60" fmla="*/ 1090125 h 2565000"/>
              <a:gd name="connsiteX61" fmla="*/ 1651689 w 2253694"/>
              <a:gd name="connsiteY61" fmla="*/ 1015484 h 2565000"/>
              <a:gd name="connsiteX62" fmla="*/ 2253695 w 2253694"/>
              <a:gd name="connsiteY62" fmla="*/ 667926 h 2565000"/>
              <a:gd name="connsiteX63" fmla="*/ 2223000 w 2253694"/>
              <a:gd name="connsiteY63" fmla="*/ 614574 h 2565000"/>
              <a:gd name="connsiteX64" fmla="*/ 1620909 w 2253694"/>
              <a:gd name="connsiteY64" fmla="*/ 962217 h 2565000"/>
              <a:gd name="connsiteX65" fmla="*/ 1695550 w 2253694"/>
              <a:gd name="connsiteY65" fmla="*/ 683573 h 2565000"/>
              <a:gd name="connsiteX66" fmla="*/ 1636128 w 2253694"/>
              <a:gd name="connsiteY66" fmla="*/ 667584 h 2565000"/>
              <a:gd name="connsiteX67" fmla="*/ 1534383 w 2253694"/>
              <a:gd name="connsiteY67" fmla="*/ 1047717 h 2565000"/>
              <a:gd name="connsiteX68" fmla="*/ 1914431 w 2253694"/>
              <a:gd name="connsiteY68" fmla="*/ 1149548 h 2565000"/>
              <a:gd name="connsiteX69" fmla="*/ 1930248 w 2253694"/>
              <a:gd name="connsiteY69" fmla="*/ 1090125 h 256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253694" h="2565000">
                <a:moveTo>
                  <a:pt x="1126890" y="1569780"/>
                </a:moveTo>
                <a:cubicBezTo>
                  <a:pt x="968459" y="1569780"/>
                  <a:pt x="839610" y="1440846"/>
                  <a:pt x="839610" y="1282500"/>
                </a:cubicBezTo>
                <a:cubicBezTo>
                  <a:pt x="839610" y="1124154"/>
                  <a:pt x="968459" y="995220"/>
                  <a:pt x="1126890" y="995220"/>
                </a:cubicBezTo>
                <a:cubicBezTo>
                  <a:pt x="1285322" y="995220"/>
                  <a:pt x="1414170" y="1124069"/>
                  <a:pt x="1414170" y="1282500"/>
                </a:cubicBezTo>
                <a:cubicBezTo>
                  <a:pt x="1414170" y="1440932"/>
                  <a:pt x="1285322" y="1569780"/>
                  <a:pt x="1126890" y="1569780"/>
                </a:cubicBezTo>
                <a:close/>
                <a:moveTo>
                  <a:pt x="1126890" y="1056780"/>
                </a:moveTo>
                <a:cubicBezTo>
                  <a:pt x="1002402" y="1056780"/>
                  <a:pt x="901170" y="1158098"/>
                  <a:pt x="901170" y="1282500"/>
                </a:cubicBezTo>
                <a:cubicBezTo>
                  <a:pt x="901170" y="1406988"/>
                  <a:pt x="1002488" y="1508220"/>
                  <a:pt x="1126890" y="1508220"/>
                </a:cubicBezTo>
                <a:cubicBezTo>
                  <a:pt x="1251378" y="1508220"/>
                  <a:pt x="1352610" y="1406988"/>
                  <a:pt x="1352610" y="1282500"/>
                </a:cubicBezTo>
                <a:cubicBezTo>
                  <a:pt x="1352610" y="1158012"/>
                  <a:pt x="1251378" y="1056780"/>
                  <a:pt x="1126890" y="1056780"/>
                </a:cubicBezTo>
                <a:close/>
                <a:moveTo>
                  <a:pt x="1157670" y="695200"/>
                </a:moveTo>
                <a:lnTo>
                  <a:pt x="1157670" y="0"/>
                </a:lnTo>
                <a:lnTo>
                  <a:pt x="1096110" y="0"/>
                </a:lnTo>
                <a:lnTo>
                  <a:pt x="1096110" y="695200"/>
                </a:lnTo>
                <a:lnTo>
                  <a:pt x="892107" y="491283"/>
                </a:lnTo>
                <a:lnTo>
                  <a:pt x="848588" y="534803"/>
                </a:lnTo>
                <a:lnTo>
                  <a:pt x="1126890" y="813020"/>
                </a:lnTo>
                <a:lnTo>
                  <a:pt x="1405192" y="534717"/>
                </a:lnTo>
                <a:lnTo>
                  <a:pt x="1361588" y="491198"/>
                </a:lnTo>
                <a:lnTo>
                  <a:pt x="1157670" y="695200"/>
                </a:lnTo>
                <a:close/>
                <a:moveTo>
                  <a:pt x="558230" y="683573"/>
                </a:moveTo>
                <a:lnTo>
                  <a:pt x="632871" y="962132"/>
                </a:lnTo>
                <a:lnTo>
                  <a:pt x="30780" y="614574"/>
                </a:lnTo>
                <a:lnTo>
                  <a:pt x="0" y="667926"/>
                </a:lnTo>
                <a:lnTo>
                  <a:pt x="602091" y="1015484"/>
                </a:lnTo>
                <a:lnTo>
                  <a:pt x="323447" y="1090125"/>
                </a:lnTo>
                <a:lnTo>
                  <a:pt x="339435" y="1149548"/>
                </a:lnTo>
                <a:lnTo>
                  <a:pt x="719568" y="1047717"/>
                </a:lnTo>
                <a:lnTo>
                  <a:pt x="617738" y="667584"/>
                </a:lnTo>
                <a:lnTo>
                  <a:pt x="558230" y="683573"/>
                </a:lnTo>
                <a:close/>
                <a:moveTo>
                  <a:pt x="323447" y="1474875"/>
                </a:moveTo>
                <a:lnTo>
                  <a:pt x="602006" y="1549516"/>
                </a:lnTo>
                <a:lnTo>
                  <a:pt x="0" y="1897074"/>
                </a:lnTo>
                <a:lnTo>
                  <a:pt x="30780" y="1950341"/>
                </a:lnTo>
                <a:lnTo>
                  <a:pt x="632871" y="1602783"/>
                </a:lnTo>
                <a:lnTo>
                  <a:pt x="558230" y="1881427"/>
                </a:lnTo>
                <a:lnTo>
                  <a:pt x="617652" y="1897331"/>
                </a:lnTo>
                <a:lnTo>
                  <a:pt x="719483" y="1517283"/>
                </a:lnTo>
                <a:lnTo>
                  <a:pt x="339350" y="1415538"/>
                </a:lnTo>
                <a:lnTo>
                  <a:pt x="323447" y="1474875"/>
                </a:lnTo>
                <a:close/>
                <a:moveTo>
                  <a:pt x="848673" y="2030198"/>
                </a:moveTo>
                <a:lnTo>
                  <a:pt x="892193" y="2073802"/>
                </a:lnTo>
                <a:lnTo>
                  <a:pt x="1096196" y="1869800"/>
                </a:lnTo>
                <a:lnTo>
                  <a:pt x="1096196" y="2565000"/>
                </a:lnTo>
                <a:lnTo>
                  <a:pt x="1157756" y="2565000"/>
                </a:lnTo>
                <a:lnTo>
                  <a:pt x="1157756" y="1869800"/>
                </a:lnTo>
                <a:lnTo>
                  <a:pt x="1361673" y="2073802"/>
                </a:lnTo>
                <a:lnTo>
                  <a:pt x="1405278" y="2030198"/>
                </a:lnTo>
                <a:lnTo>
                  <a:pt x="1126890" y="1751980"/>
                </a:lnTo>
                <a:lnTo>
                  <a:pt x="848673" y="2030198"/>
                </a:lnTo>
                <a:close/>
                <a:moveTo>
                  <a:pt x="1930248" y="1474875"/>
                </a:moveTo>
                <a:lnTo>
                  <a:pt x="1914345" y="1415453"/>
                </a:lnTo>
                <a:lnTo>
                  <a:pt x="1534298" y="1517198"/>
                </a:lnTo>
                <a:lnTo>
                  <a:pt x="1636043" y="1897245"/>
                </a:lnTo>
                <a:lnTo>
                  <a:pt x="1695465" y="1881342"/>
                </a:lnTo>
                <a:lnTo>
                  <a:pt x="1620824" y="1602698"/>
                </a:lnTo>
                <a:lnTo>
                  <a:pt x="2222915" y="1950341"/>
                </a:lnTo>
                <a:lnTo>
                  <a:pt x="2253609" y="1897074"/>
                </a:lnTo>
                <a:lnTo>
                  <a:pt x="1651603" y="1549516"/>
                </a:lnTo>
                <a:lnTo>
                  <a:pt x="1930248" y="1474875"/>
                </a:lnTo>
                <a:close/>
                <a:moveTo>
                  <a:pt x="1930248" y="1090125"/>
                </a:moveTo>
                <a:lnTo>
                  <a:pt x="1651689" y="1015484"/>
                </a:lnTo>
                <a:lnTo>
                  <a:pt x="2253695" y="667926"/>
                </a:lnTo>
                <a:lnTo>
                  <a:pt x="2223000" y="614574"/>
                </a:lnTo>
                <a:lnTo>
                  <a:pt x="1620909" y="962217"/>
                </a:lnTo>
                <a:lnTo>
                  <a:pt x="1695550" y="683573"/>
                </a:lnTo>
                <a:lnTo>
                  <a:pt x="1636128" y="667584"/>
                </a:lnTo>
                <a:lnTo>
                  <a:pt x="1534383" y="1047717"/>
                </a:lnTo>
                <a:lnTo>
                  <a:pt x="1914431" y="1149548"/>
                </a:lnTo>
                <a:lnTo>
                  <a:pt x="1930248" y="1090125"/>
                </a:lnTo>
                <a:close/>
              </a:path>
            </a:pathLst>
          </a:custGeom>
          <a:gradFill>
            <a:gsLst>
              <a:gs pos="25000">
                <a:schemeClr val="tx1"/>
              </a:gs>
              <a:gs pos="100000">
                <a:schemeClr val="accent3"/>
              </a:gs>
            </a:gsLst>
            <a:lin ang="13500000" scaled="1"/>
          </a:gradFill>
          <a:ln w="85427" cap="flat">
            <a:solidFill>
              <a:schemeClr val="lt1">
                <a:hueOff val="0"/>
                <a:satOff val="0"/>
                <a:lumOff val="0"/>
              </a:schemeClr>
            </a:solidFill>
            <a:prstDash val="solid"/>
            <a:miter/>
          </a:ln>
          <a:effectLst>
            <a:innerShdw blurRad="63500" dist="50800">
              <a:prstClr val="black">
                <a:alpha val="50000"/>
              </a:prstClr>
            </a:innerShdw>
          </a:effectLst>
        </p:spPr>
        <p:txBody>
          <a:bodyPr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zh-CN" altLang="en-US" sz="2160" b="1" i="0" u="none" strike="noStrike" kern="1200" cap="none" spc="0" normalizeH="0" baseline="0" noProof="0" dirty="0">
              <a:ln w="47625">
                <a:solidFill>
                  <a:schemeClr val="bg2"/>
                </a:solidFill>
              </a:ln>
              <a:solidFill>
                <a:srgbClr val="000000"/>
              </a:solidFill>
              <a:effectLst/>
              <a:uLnTx/>
              <a:uFillTx/>
              <a:latin typeface="Arial" panose="020B0604020202020204"/>
              <a:ea typeface="黑体" panose="02010609060101010101" pitchFamily="49" charset="-122"/>
              <a:cs typeface="+mn-cs"/>
            </a:endParaRPr>
          </a:p>
        </p:txBody>
      </p:sp>
    </p:spTree>
    <p:extLst>
      <p:ext uri="{BB962C8B-B14F-4D97-AF65-F5344CB8AC3E}">
        <p14:creationId xmlns:p14="http://schemas.microsoft.com/office/powerpoint/2010/main" val="2672428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1694F79-3880-4864-9BBA-43DAAAB0D746}"/>
              </a:ext>
            </a:extLst>
          </p:cNvPr>
          <p:cNvSpPr>
            <a:spLocks noGrp="1"/>
          </p:cNvSpPr>
          <p:nvPr>
            <p:ph type="body" sz="quarter" idx="4294967295"/>
          </p:nvPr>
        </p:nvSpPr>
        <p:spPr>
          <a:xfrm>
            <a:off x="0" y="264160"/>
            <a:ext cx="3495040" cy="589280"/>
          </a:xfrm>
          <a:prstGeom prst="rect">
            <a:avLst/>
          </a:prstGeom>
        </p:spPr>
        <p:txBody>
          <a:bodyPr/>
          <a:lstStyle/>
          <a:p>
            <a:r>
              <a:rPr lang="en-US" sz="1280" dirty="0">
                <a:solidFill>
                  <a:schemeClr val="bg2"/>
                </a:solidFill>
              </a:rPr>
              <a:t>Hybrid Cloud Services Learning &amp; Knowledge</a:t>
            </a:r>
          </a:p>
        </p:txBody>
      </p:sp>
      <p:sp>
        <p:nvSpPr>
          <p:cNvPr id="11" name="Title 1">
            <a:extLst>
              <a:ext uri="{FF2B5EF4-FFF2-40B4-BE49-F238E27FC236}">
                <a16:creationId xmlns:a16="http://schemas.microsoft.com/office/drawing/2014/main" id="{2C493F69-96F3-4D92-AE31-6189CBCF92EB}"/>
              </a:ext>
            </a:extLst>
          </p:cNvPr>
          <p:cNvSpPr txBox="1">
            <a:spLocks/>
          </p:cNvSpPr>
          <p:nvPr/>
        </p:nvSpPr>
        <p:spPr>
          <a:xfrm>
            <a:off x="110170" y="1329829"/>
            <a:ext cx="3440885" cy="4431983"/>
          </a:xfrm>
          <a:prstGeom prst="rect">
            <a:avLst/>
          </a:prstGeom>
        </p:spPr>
        <p:txBody>
          <a:bodyPr vert="horz" wrap="square" lIns="0" tIns="0" rIns="0" bIns="0" rtlCol="0" anchor="t">
            <a:spAutoFit/>
          </a:bodyPr>
          <a:lstStyle>
            <a:defPPr>
              <a:defRPr lang="en-US"/>
            </a:defPPr>
            <a:lvl1pPr defTabSz="914340" fontAlgn="base">
              <a:lnSpc>
                <a:spcPct val="100000"/>
              </a:lnSpc>
              <a:spcBef>
                <a:spcPct val="0"/>
              </a:spcBef>
              <a:spcAft>
                <a:spcPct val="0"/>
              </a:spcAft>
              <a:defRPr sz="2800" b="1">
                <a:latin typeface="IBM Plex Sans" charset="0"/>
                <a:ea typeface="IBM Plex Sans" panose="020B0503050203000203" pitchFamily="34" charset="0"/>
                <a:cs typeface="IBM Plex Sans" panose="020B0503050203000203" pitchFamily="34" charset="0"/>
              </a:defRPr>
            </a:lvl1pPr>
            <a:lvl2pPr fontAlgn="base">
              <a:lnSpc>
                <a:spcPct val="90000"/>
              </a:lnSpc>
              <a:spcBef>
                <a:spcPct val="0"/>
              </a:spcBef>
              <a:spcAft>
                <a:spcPct val="0"/>
              </a:spcAft>
              <a:defRPr sz="2960">
                <a:solidFill>
                  <a:srgbClr val="191919"/>
                </a:solidFill>
                <a:latin typeface="HelvNeue Light for IBM" pitchFamily="34" charset="0"/>
              </a:defRPr>
            </a:lvl2pPr>
            <a:lvl3pPr fontAlgn="base">
              <a:lnSpc>
                <a:spcPct val="90000"/>
              </a:lnSpc>
              <a:spcBef>
                <a:spcPct val="0"/>
              </a:spcBef>
              <a:spcAft>
                <a:spcPct val="0"/>
              </a:spcAft>
              <a:defRPr sz="2960">
                <a:solidFill>
                  <a:srgbClr val="191919"/>
                </a:solidFill>
                <a:latin typeface="HelvNeue Light for IBM" pitchFamily="34" charset="0"/>
              </a:defRPr>
            </a:lvl3pPr>
            <a:lvl4pPr fontAlgn="base">
              <a:lnSpc>
                <a:spcPct val="90000"/>
              </a:lnSpc>
              <a:spcBef>
                <a:spcPct val="0"/>
              </a:spcBef>
              <a:spcAft>
                <a:spcPct val="0"/>
              </a:spcAft>
              <a:defRPr sz="2960">
                <a:solidFill>
                  <a:srgbClr val="191919"/>
                </a:solidFill>
                <a:latin typeface="HelvNeue Light for IBM" pitchFamily="34" charset="0"/>
              </a:defRPr>
            </a:lvl4pPr>
            <a:lvl5pPr fontAlgn="base">
              <a:lnSpc>
                <a:spcPct val="90000"/>
              </a:lnSpc>
              <a:spcBef>
                <a:spcPct val="0"/>
              </a:spcBef>
              <a:spcAft>
                <a:spcPct val="0"/>
              </a:spcAft>
              <a:defRPr sz="2960">
                <a:solidFill>
                  <a:srgbClr val="191919"/>
                </a:solidFill>
                <a:latin typeface="HelvNeue Light for IBM" pitchFamily="34" charset="0"/>
              </a:defRPr>
            </a:lvl5pPr>
            <a:lvl6pPr marL="483412" fontAlgn="base">
              <a:lnSpc>
                <a:spcPct val="90000"/>
              </a:lnSpc>
              <a:spcBef>
                <a:spcPct val="0"/>
              </a:spcBef>
              <a:spcAft>
                <a:spcPct val="0"/>
              </a:spcAft>
              <a:defRPr sz="2960">
                <a:solidFill>
                  <a:srgbClr val="191919"/>
                </a:solidFill>
                <a:latin typeface="HelvNeue Light for IBM" pitchFamily="34" charset="0"/>
              </a:defRPr>
            </a:lvl6pPr>
            <a:lvl7pPr marL="966828" fontAlgn="base">
              <a:lnSpc>
                <a:spcPct val="90000"/>
              </a:lnSpc>
              <a:spcBef>
                <a:spcPct val="0"/>
              </a:spcBef>
              <a:spcAft>
                <a:spcPct val="0"/>
              </a:spcAft>
              <a:defRPr sz="2960">
                <a:solidFill>
                  <a:srgbClr val="191919"/>
                </a:solidFill>
                <a:latin typeface="HelvNeue Light for IBM" pitchFamily="34" charset="0"/>
              </a:defRPr>
            </a:lvl7pPr>
            <a:lvl8pPr marL="1450240" fontAlgn="base">
              <a:lnSpc>
                <a:spcPct val="90000"/>
              </a:lnSpc>
              <a:spcBef>
                <a:spcPct val="0"/>
              </a:spcBef>
              <a:spcAft>
                <a:spcPct val="0"/>
              </a:spcAft>
              <a:defRPr sz="2960">
                <a:solidFill>
                  <a:srgbClr val="191919"/>
                </a:solidFill>
                <a:latin typeface="HelvNeue Light for IBM" pitchFamily="34" charset="0"/>
              </a:defRPr>
            </a:lvl8pPr>
            <a:lvl9pPr marL="1933653" fontAlgn="base">
              <a:lnSpc>
                <a:spcPct val="90000"/>
              </a:lnSpc>
              <a:spcBef>
                <a:spcPct val="0"/>
              </a:spcBef>
              <a:spcAft>
                <a:spcPct val="0"/>
              </a:spcAft>
              <a:defRPr sz="2960">
                <a:solidFill>
                  <a:srgbClr val="191919"/>
                </a:solidFill>
                <a:latin typeface="HelvNeue Light for IBM" pitchFamily="34" charset="0"/>
              </a:defRPr>
            </a:lvl9pPr>
          </a:lstStyle>
          <a:p>
            <a:pPr defTabSz="1755533">
              <a:defRPr/>
            </a:pPr>
            <a:r>
              <a:rPr lang="en-US" altLang="zh-CN" sz="3200" b="0" dirty="0">
                <a:solidFill>
                  <a:schemeClr val="bg2"/>
                </a:solidFill>
                <a:latin typeface="IBM Plex Sans Light" panose="020B0403050203000203" pitchFamily="34" charset="0"/>
              </a:rPr>
              <a:t>Pulling it all together: </a:t>
            </a:r>
            <a:r>
              <a:rPr lang="en-US" altLang="zh-CN" sz="3200" b="0" dirty="0">
                <a:solidFill>
                  <a:schemeClr val="bg2"/>
                </a:solidFill>
                <a:latin typeface="IBM Plex Sans Medium" panose="020B0503050203000203" pitchFamily="34" charset="0"/>
              </a:rPr>
              <a:t>IBM’s proven Hybrid Cloud AMS capability framework</a:t>
            </a:r>
            <a:r>
              <a:rPr lang="en-US" altLang="zh-CN" sz="3200" b="0" dirty="0">
                <a:solidFill>
                  <a:schemeClr val="bg2"/>
                </a:solidFill>
                <a:latin typeface="IBM Plex Sans Light" panose="020B0403050203000203" pitchFamily="34" charset="0"/>
              </a:rPr>
              <a:t>, backed by an integrated suite of tools and methods</a:t>
            </a:r>
          </a:p>
        </p:txBody>
      </p:sp>
      <p:pic>
        <p:nvPicPr>
          <p:cNvPr id="2" name="Picture 1">
            <a:extLst>
              <a:ext uri="{FF2B5EF4-FFF2-40B4-BE49-F238E27FC236}">
                <a16:creationId xmlns:a16="http://schemas.microsoft.com/office/drawing/2014/main" id="{26445BC5-4D0B-42B7-A728-91CB2FAC709D}"/>
              </a:ext>
            </a:extLst>
          </p:cNvPr>
          <p:cNvPicPr>
            <a:picLocks noChangeAspect="1"/>
          </p:cNvPicPr>
          <p:nvPr/>
        </p:nvPicPr>
        <p:blipFill>
          <a:blip r:embed="rId3"/>
          <a:stretch>
            <a:fillRect/>
          </a:stretch>
        </p:blipFill>
        <p:spPr>
          <a:xfrm>
            <a:off x="3669578" y="10958"/>
            <a:ext cx="7560787" cy="7932420"/>
          </a:xfrm>
          <a:prstGeom prst="rect">
            <a:avLst/>
          </a:prstGeom>
        </p:spPr>
      </p:pic>
      <p:sp>
        <p:nvSpPr>
          <p:cNvPr id="148" name="TextBox 147">
            <a:extLst>
              <a:ext uri="{FF2B5EF4-FFF2-40B4-BE49-F238E27FC236}">
                <a16:creationId xmlns:a16="http://schemas.microsoft.com/office/drawing/2014/main" id="{3C9598FE-469E-4DDC-A7B5-F6DF21DD651B}"/>
              </a:ext>
            </a:extLst>
          </p:cNvPr>
          <p:cNvSpPr txBox="1"/>
          <p:nvPr/>
        </p:nvSpPr>
        <p:spPr>
          <a:xfrm>
            <a:off x="11596535" y="2227580"/>
            <a:ext cx="2721179" cy="1414512"/>
          </a:xfrm>
          <a:prstGeom prst="rect">
            <a:avLst/>
          </a:prstGeom>
          <a:solidFill>
            <a:srgbClr val="4589FF">
              <a:alpha val="10000"/>
            </a:srgbClr>
          </a:solidFill>
          <a:ln>
            <a:solidFill>
              <a:schemeClr val="accent2"/>
            </a:solidFill>
          </a:ln>
        </p:spPr>
        <p:txBody>
          <a:bodyPr wrap="square" lIns="115200" tIns="115200" rIns="115200" bIns="115200" rtlCol="0" anchor="ctr">
            <a:noAutofit/>
          </a:bodyPr>
          <a:lstStyle/>
          <a:p>
            <a:pPr>
              <a:spcBef>
                <a:spcPts val="1600"/>
              </a:spcBef>
            </a:pPr>
            <a:r>
              <a:rPr lang="en-US" sz="1920" dirty="0">
                <a:solidFill>
                  <a:srgbClr val="0F62FE"/>
                </a:solidFill>
                <a:latin typeface="IBM Plex Sans Light" panose="020B0403050203000203" pitchFamily="34" charset="0"/>
                <a:ea typeface="IBM Plex Sans" charset="0"/>
                <a:cs typeface="IBM Plex Sans" charset="0"/>
              </a:rPr>
              <a:t>Embedded at the heart of IBM Hybrid Cloud Manage Suite</a:t>
            </a:r>
          </a:p>
        </p:txBody>
      </p:sp>
      <p:sp>
        <p:nvSpPr>
          <p:cNvPr id="149" name="TextBox 148">
            <a:extLst>
              <a:ext uri="{FF2B5EF4-FFF2-40B4-BE49-F238E27FC236}">
                <a16:creationId xmlns:a16="http://schemas.microsoft.com/office/drawing/2014/main" id="{67BB265D-3AA4-42CF-AF06-2E367A2D8CDF}"/>
              </a:ext>
            </a:extLst>
          </p:cNvPr>
          <p:cNvSpPr txBox="1"/>
          <p:nvPr/>
        </p:nvSpPr>
        <p:spPr>
          <a:xfrm>
            <a:off x="11616233" y="405124"/>
            <a:ext cx="2721179" cy="1208515"/>
          </a:xfrm>
          <a:prstGeom prst="rect">
            <a:avLst/>
          </a:prstGeom>
          <a:solidFill>
            <a:srgbClr val="4589FF">
              <a:alpha val="10000"/>
            </a:srgbClr>
          </a:solidFill>
          <a:ln>
            <a:solidFill>
              <a:schemeClr val="accent2"/>
            </a:solidFill>
          </a:ln>
        </p:spPr>
        <p:txBody>
          <a:bodyPr wrap="square" lIns="115200" tIns="115200" rIns="115200" bIns="115200" rtlCol="0" anchor="ctr">
            <a:noAutofit/>
          </a:bodyPr>
          <a:lstStyle/>
          <a:p>
            <a:pPr>
              <a:spcBef>
                <a:spcPts val="1600"/>
              </a:spcBef>
            </a:pPr>
            <a:r>
              <a:rPr lang="en-US" sz="1920" dirty="0">
                <a:solidFill>
                  <a:srgbClr val="0F62FE"/>
                </a:solidFill>
                <a:latin typeface="IBM Plex Sans Light" panose="020B0403050203000203" pitchFamily="34" charset="0"/>
                <a:ea typeface="IBM Plex Sans" charset="0"/>
                <a:cs typeface="IBM Plex Sans" charset="0"/>
              </a:rPr>
              <a:t>IBM Hybrid Cloud AMS Capability Framework</a:t>
            </a:r>
          </a:p>
        </p:txBody>
      </p:sp>
      <p:grpSp>
        <p:nvGrpSpPr>
          <p:cNvPr id="150" name="Group 149">
            <a:extLst>
              <a:ext uri="{FF2B5EF4-FFF2-40B4-BE49-F238E27FC236}">
                <a16:creationId xmlns:a16="http://schemas.microsoft.com/office/drawing/2014/main" id="{7D3CCEA2-3EFA-4965-836C-A5398F1288F0}"/>
              </a:ext>
            </a:extLst>
          </p:cNvPr>
          <p:cNvGrpSpPr/>
          <p:nvPr/>
        </p:nvGrpSpPr>
        <p:grpSpPr>
          <a:xfrm>
            <a:off x="10490200" y="4969886"/>
            <a:ext cx="3979593" cy="2693035"/>
            <a:chOff x="4828380" y="742404"/>
            <a:chExt cx="2121551" cy="1146618"/>
          </a:xfrm>
        </p:grpSpPr>
        <p:pic>
          <p:nvPicPr>
            <p:cNvPr id="151" name="Picture 150" descr="Graphical user interface, website&#10;&#10;Description automatically generated">
              <a:extLst>
                <a:ext uri="{FF2B5EF4-FFF2-40B4-BE49-F238E27FC236}">
                  <a16:creationId xmlns:a16="http://schemas.microsoft.com/office/drawing/2014/main" id="{17222711-3D27-4CB6-86C4-BA6750718CEF}"/>
                </a:ext>
              </a:extLst>
            </p:cNvPr>
            <p:cNvPicPr>
              <a:picLocks noChangeAspect="1"/>
            </p:cNvPicPr>
            <p:nvPr/>
          </p:nvPicPr>
          <p:blipFill>
            <a:blip r:embed="rId4"/>
            <a:stretch>
              <a:fillRect/>
            </a:stretch>
          </p:blipFill>
          <p:spPr>
            <a:xfrm>
              <a:off x="4828380" y="742404"/>
              <a:ext cx="2121551" cy="1146618"/>
            </a:xfrm>
            <a:prstGeom prst="rect">
              <a:avLst/>
            </a:prstGeom>
            <a:solidFill>
              <a:schemeClr val="bg2"/>
            </a:solidFill>
          </p:spPr>
        </p:pic>
        <p:sp>
          <p:nvSpPr>
            <p:cNvPr id="152" name="TextBox 151">
              <a:extLst>
                <a:ext uri="{FF2B5EF4-FFF2-40B4-BE49-F238E27FC236}">
                  <a16:creationId xmlns:a16="http://schemas.microsoft.com/office/drawing/2014/main" id="{F2769F9E-9412-41C3-B387-49E8234D4339}"/>
                </a:ext>
              </a:extLst>
            </p:cNvPr>
            <p:cNvSpPr txBox="1"/>
            <p:nvPr/>
          </p:nvSpPr>
          <p:spPr>
            <a:xfrm>
              <a:off x="5236562" y="765405"/>
              <a:ext cx="1584000" cy="440245"/>
            </a:xfrm>
            <a:prstGeom prst="rect">
              <a:avLst/>
            </a:prstGeom>
            <a:solidFill>
              <a:schemeClr val="accent2">
                <a:alpha val="41742"/>
              </a:schemeClr>
            </a:solidFill>
            <a:ln w="19050">
              <a:noFill/>
            </a:ln>
          </p:spPr>
          <p:txBody>
            <a:bodyPr wrap="square" lIns="0" tIns="0" rIns="0" bIns="0" rtlCol="0" anchor="ctr">
              <a:noAutofit/>
            </a:bodyPr>
            <a:lstStyle/>
            <a:p>
              <a:pPr algn="ctr" defTabSz="1097280">
                <a:lnSpc>
                  <a:spcPct val="105000"/>
                </a:lnSpc>
                <a:spcBef>
                  <a:spcPts val="1000"/>
                </a:spcBef>
              </a:pPr>
              <a:r>
                <a:rPr lang="en-US" sz="1440" dirty="0">
                  <a:solidFill>
                    <a:schemeClr val="bg2"/>
                  </a:solidFill>
                  <a:latin typeface="IBM Plex Sans" panose="020B0503050203000203" pitchFamily="34" charset="0"/>
                  <a:ea typeface="IBM Plex Sans" charset="0"/>
                  <a:cs typeface="IBM Plex Sans" charset="0"/>
                </a:rPr>
                <a:t>Hybrid Cloud Application Managed Services</a:t>
              </a:r>
            </a:p>
          </p:txBody>
        </p:sp>
        <p:sp>
          <p:nvSpPr>
            <p:cNvPr id="153" name="TextBox 152">
              <a:extLst>
                <a:ext uri="{FF2B5EF4-FFF2-40B4-BE49-F238E27FC236}">
                  <a16:creationId xmlns:a16="http://schemas.microsoft.com/office/drawing/2014/main" id="{A6F4115D-4DCD-4295-AD07-AA4C25FD2412}"/>
                </a:ext>
              </a:extLst>
            </p:cNvPr>
            <p:cNvSpPr txBox="1"/>
            <p:nvPr/>
          </p:nvSpPr>
          <p:spPr>
            <a:xfrm>
              <a:off x="5229636" y="1249684"/>
              <a:ext cx="1584000" cy="144000"/>
            </a:xfrm>
            <a:prstGeom prst="rect">
              <a:avLst/>
            </a:prstGeom>
            <a:solidFill>
              <a:schemeClr val="bg2">
                <a:lumMod val="75000"/>
                <a:alpha val="53850"/>
              </a:schemeClr>
            </a:solidFill>
            <a:ln w="15875">
              <a:noFill/>
            </a:ln>
          </p:spPr>
          <p:txBody>
            <a:bodyPr wrap="square" lIns="0" tIns="0" rIns="0" bIns="0" rtlCol="0" anchor="ctr">
              <a:noAutofit/>
            </a:bodyPr>
            <a:lstStyle/>
            <a:p>
              <a:pPr algn="ctr" defTabSz="1097280">
                <a:lnSpc>
                  <a:spcPct val="105000"/>
                </a:lnSpc>
                <a:spcBef>
                  <a:spcPts val="1000"/>
                </a:spcBef>
              </a:pPr>
              <a:r>
                <a:rPr lang="en-US" sz="1440" dirty="0">
                  <a:solidFill>
                    <a:schemeClr val="bg2"/>
                  </a:solidFill>
                  <a:latin typeface="IBM Plex Sans" panose="020B0503050203000203" pitchFamily="34" charset="0"/>
                  <a:ea typeface="IBM Plex Sans" charset="0"/>
                  <a:cs typeface="IBM Plex Sans" charset="0"/>
                </a:rPr>
                <a:t>DevSecOps &amp; Service Management</a:t>
              </a:r>
            </a:p>
          </p:txBody>
        </p:sp>
        <p:sp>
          <p:nvSpPr>
            <p:cNvPr id="154" name="TextBox 153">
              <a:extLst>
                <a:ext uri="{FF2B5EF4-FFF2-40B4-BE49-F238E27FC236}">
                  <a16:creationId xmlns:a16="http://schemas.microsoft.com/office/drawing/2014/main" id="{A146F896-BEE3-42C4-925C-E7A915454DA9}"/>
                </a:ext>
              </a:extLst>
            </p:cNvPr>
            <p:cNvSpPr txBox="1"/>
            <p:nvPr/>
          </p:nvSpPr>
          <p:spPr>
            <a:xfrm>
              <a:off x="4940031" y="1437422"/>
              <a:ext cx="1885982" cy="193963"/>
            </a:xfrm>
            <a:prstGeom prst="rect">
              <a:avLst/>
            </a:prstGeom>
            <a:solidFill>
              <a:schemeClr val="accent1">
                <a:lumMod val="60000"/>
                <a:lumOff val="40000"/>
                <a:alpha val="81000"/>
              </a:schemeClr>
            </a:solidFill>
            <a:ln w="15875">
              <a:noFill/>
            </a:ln>
          </p:spPr>
          <p:txBody>
            <a:bodyPr wrap="square" lIns="0" tIns="0" rIns="0" bIns="0" rtlCol="0" anchor="ctr">
              <a:noAutofit/>
            </a:bodyPr>
            <a:lstStyle/>
            <a:p>
              <a:pPr algn="ctr" defTabSz="1097280">
                <a:lnSpc>
                  <a:spcPct val="105000"/>
                </a:lnSpc>
                <a:spcBef>
                  <a:spcPts val="1000"/>
                </a:spcBef>
              </a:pPr>
              <a:r>
                <a:rPr lang="en-US" sz="1440" dirty="0">
                  <a:solidFill>
                    <a:schemeClr val="bg2"/>
                  </a:solidFill>
                  <a:latin typeface="IBM Plex Sans" panose="020B0503050203000203" pitchFamily="34" charset="0"/>
                  <a:ea typeface="IBM Plex Sans" charset="0"/>
                  <a:cs typeface="IBM Plex Sans" charset="0"/>
                </a:rPr>
                <a:t>Hybrid Cloud Ops &amp; Platform Management</a:t>
              </a:r>
            </a:p>
          </p:txBody>
        </p:sp>
        <p:sp>
          <p:nvSpPr>
            <p:cNvPr id="155" name="TextBox 154">
              <a:extLst>
                <a:ext uri="{FF2B5EF4-FFF2-40B4-BE49-F238E27FC236}">
                  <a16:creationId xmlns:a16="http://schemas.microsoft.com/office/drawing/2014/main" id="{8B3BB506-3075-45AF-8E05-0D31305F6625}"/>
                </a:ext>
              </a:extLst>
            </p:cNvPr>
            <p:cNvSpPr txBox="1"/>
            <p:nvPr/>
          </p:nvSpPr>
          <p:spPr>
            <a:xfrm>
              <a:off x="4940031" y="765406"/>
              <a:ext cx="241570" cy="672016"/>
            </a:xfrm>
            <a:prstGeom prst="rect">
              <a:avLst/>
            </a:prstGeom>
            <a:solidFill>
              <a:schemeClr val="accent1">
                <a:lumMod val="60000"/>
                <a:lumOff val="40000"/>
                <a:alpha val="81000"/>
              </a:schemeClr>
            </a:solidFill>
            <a:ln w="15875">
              <a:noFill/>
            </a:ln>
          </p:spPr>
          <p:txBody>
            <a:bodyPr wrap="square" lIns="0" tIns="0" rIns="0" bIns="0" rtlCol="0" anchor="ctr">
              <a:noAutofit/>
            </a:bodyPr>
            <a:lstStyle/>
            <a:p>
              <a:pPr algn="ctr" defTabSz="1097280">
                <a:lnSpc>
                  <a:spcPct val="105000"/>
                </a:lnSpc>
                <a:spcBef>
                  <a:spcPts val="1000"/>
                </a:spcBef>
              </a:pPr>
              <a:endParaRPr lang="en-US" sz="1600" b="1" dirty="0">
                <a:solidFill>
                  <a:schemeClr val="bg2"/>
                </a:solidFill>
                <a:latin typeface="IBM Plex Sans" charset="0"/>
                <a:ea typeface="IBM Plex Sans" charset="0"/>
                <a:cs typeface="IBM Plex Sans" charset="0"/>
              </a:endParaRPr>
            </a:p>
          </p:txBody>
        </p:sp>
        <p:sp>
          <p:nvSpPr>
            <p:cNvPr id="156" name="TextBox 155">
              <a:extLst>
                <a:ext uri="{FF2B5EF4-FFF2-40B4-BE49-F238E27FC236}">
                  <a16:creationId xmlns:a16="http://schemas.microsoft.com/office/drawing/2014/main" id="{D2851F77-9D17-478C-8E72-221BACD5AAAE}"/>
                </a:ext>
              </a:extLst>
            </p:cNvPr>
            <p:cNvSpPr txBox="1"/>
            <p:nvPr/>
          </p:nvSpPr>
          <p:spPr>
            <a:xfrm>
              <a:off x="4940032" y="1678281"/>
              <a:ext cx="1894600" cy="171413"/>
            </a:xfrm>
            <a:prstGeom prst="rect">
              <a:avLst/>
            </a:prstGeom>
            <a:solidFill>
              <a:schemeClr val="tx2">
                <a:lumMod val="50000"/>
              </a:schemeClr>
            </a:solidFill>
          </p:spPr>
          <p:txBody>
            <a:bodyPr wrap="square" lIns="0" tIns="0" rIns="0" bIns="0" rtlCol="0" anchor="ctr">
              <a:noAutofit/>
            </a:bodyPr>
            <a:lstStyle/>
            <a:p>
              <a:pPr algn="ctr" defTabSz="1097280">
                <a:lnSpc>
                  <a:spcPct val="105000"/>
                </a:lnSpc>
                <a:spcBef>
                  <a:spcPts val="1000"/>
                </a:spcBef>
              </a:pPr>
              <a:r>
                <a:rPr lang="en-US" sz="1600" i="1" dirty="0">
                  <a:solidFill>
                    <a:schemeClr val="bg2"/>
                  </a:solidFill>
                  <a:latin typeface="IBM Plex Sans" panose="020B0503050203000203" pitchFamily="34" charset="0"/>
                  <a:ea typeface="IBM Plex Sans" charset="0"/>
                  <a:cs typeface="IBM Plex Sans" charset="0"/>
                </a:rPr>
                <a:t>Hybrid Multi-Cloud Platform (Public/Private) </a:t>
              </a:r>
            </a:p>
          </p:txBody>
        </p:sp>
      </p:grpSp>
      <p:cxnSp>
        <p:nvCxnSpPr>
          <p:cNvPr id="157" name="Straight Connector 156">
            <a:extLst>
              <a:ext uri="{FF2B5EF4-FFF2-40B4-BE49-F238E27FC236}">
                <a16:creationId xmlns:a16="http://schemas.microsoft.com/office/drawing/2014/main" id="{340B417D-83D1-4992-8B28-2427BB4FB119}"/>
              </a:ext>
            </a:extLst>
          </p:cNvPr>
          <p:cNvCxnSpPr>
            <a:cxnSpLocks/>
          </p:cNvCxnSpPr>
          <p:nvPr/>
        </p:nvCxnSpPr>
        <p:spPr>
          <a:xfrm flipV="1">
            <a:off x="12233914" y="3711268"/>
            <a:ext cx="0" cy="1161995"/>
          </a:xfrm>
          <a:prstGeom prst="line">
            <a:avLst/>
          </a:prstGeom>
          <a:ln w="12700">
            <a:solidFill>
              <a:srgbClr val="4589F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58" name="Straight Connector 6">
            <a:extLst>
              <a:ext uri="{FF2B5EF4-FFF2-40B4-BE49-F238E27FC236}">
                <a16:creationId xmlns:a16="http://schemas.microsoft.com/office/drawing/2014/main" id="{B9A78A1E-B6E9-47C4-A6E5-1A119EC0A3F8}"/>
              </a:ext>
            </a:extLst>
          </p:cNvPr>
          <p:cNvCxnSpPr>
            <a:cxnSpLocks/>
          </p:cNvCxnSpPr>
          <p:nvPr/>
        </p:nvCxnSpPr>
        <p:spPr>
          <a:xfrm flipH="1">
            <a:off x="9634319" y="1009381"/>
            <a:ext cx="1962216" cy="0"/>
          </a:xfrm>
          <a:prstGeom prst="line">
            <a:avLst/>
          </a:prstGeom>
          <a:ln w="12700">
            <a:solidFill>
              <a:srgbClr val="4589FF"/>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019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 2020 Master template (black background)">
  <a:themeElements>
    <a:clrScheme name="Custom 2 5">
      <a:dk1>
        <a:srgbClr val="565151"/>
      </a:dk1>
      <a:lt1>
        <a:srgbClr val="FFFFFF"/>
      </a:lt1>
      <a:dk2>
        <a:srgbClr val="000000"/>
      </a:dk2>
      <a:lt2>
        <a:srgbClr val="FFFFFF"/>
      </a:lt2>
      <a:accent1>
        <a:srgbClr val="004144"/>
      </a:accent1>
      <a:accent2>
        <a:srgbClr val="FDDC69"/>
      </a:accent2>
      <a:accent3>
        <a:srgbClr val="740937"/>
      </a:accent3>
      <a:accent4>
        <a:srgbClr val="BAE6FF"/>
      </a:accent4>
      <a:accent5>
        <a:srgbClr val="061727"/>
      </a:accent5>
      <a:accent6>
        <a:srgbClr val="2A0A18"/>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Cloud Advisory Bootcamp_Template.potx" id="{50D229B8-AB1C-4F1B-ACFD-0CD990181E44}" vid="{47849404-4FB7-4E66-A8DD-5FE22D10A0D9}"/>
    </a:ext>
  </a:extLst>
</a:theme>
</file>

<file path=ppt/theme/theme2.xml><?xml version="1.0" encoding="utf-8"?>
<a:theme xmlns:a="http://schemas.openxmlformats.org/drawingml/2006/main" name="IBM 2020 Master template (light gray background)">
  <a:themeElements>
    <a:clrScheme name="Custom 2 10">
      <a:dk1>
        <a:srgbClr val="565151"/>
      </a:dk1>
      <a:lt1>
        <a:srgbClr val="FFFFFF"/>
      </a:lt1>
      <a:dk2>
        <a:srgbClr val="061727"/>
      </a:dk2>
      <a:lt2>
        <a:srgbClr val="FFFFFF"/>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Cloud Advisory Bootcamp_Template.potx" id="{50D229B8-AB1C-4F1B-ACFD-0CD990181E44}" vid="{7060E6BC-1EE9-4B2D-8646-90EADCCD178C}"/>
    </a:ext>
  </a:extLst>
</a:theme>
</file>

<file path=ppt/theme/theme3.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12" id="{6A5C3108-4307-9943-A664-E23CFC3D8C11}" vid="{518A1561-6139-BA45-83F4-467FF76E495D}"/>
    </a:ext>
  </a:extLst>
</a:theme>
</file>

<file path=ppt/theme/theme4.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12" id="{6A5C3108-4307-9943-A664-E23CFC3D8C11}" vid="{518A1561-6139-BA45-83F4-467FF76E495D}"/>
    </a:ext>
  </a:extLst>
</a:theme>
</file>

<file path=ppt/theme/theme5.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2020 Master template (black background)</Template>
  <TotalTime>16788</TotalTime>
  <Words>4819</Words>
  <Application>Microsoft Office PowerPoint</Application>
  <PresentationFormat>Custom</PresentationFormat>
  <Paragraphs>488</Paragraphs>
  <Slides>23</Slides>
  <Notes>14</Notes>
  <HiddenSlides>4</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23</vt:i4>
      </vt:variant>
    </vt:vector>
  </HeadingPairs>
  <TitlesOfParts>
    <vt:vector size="39" baseType="lpstr">
      <vt:lpstr>Arial</vt:lpstr>
      <vt:lpstr>Arial Regular</vt:lpstr>
      <vt:lpstr>Calibri</vt:lpstr>
      <vt:lpstr>Gill Sans MT</vt:lpstr>
      <vt:lpstr>Helvetica Neue</vt:lpstr>
      <vt:lpstr>IBM Plex Sans</vt:lpstr>
      <vt:lpstr>IBM Plex Sans Bold</vt:lpstr>
      <vt:lpstr>IBM Plex Sans Light</vt:lpstr>
      <vt:lpstr>IBM Plex Sans Medium</vt:lpstr>
      <vt:lpstr>IBM Plex Sans Regular</vt:lpstr>
      <vt:lpstr>Lato</vt:lpstr>
      <vt:lpstr>Wingdings</vt:lpstr>
      <vt:lpstr>IBM 2020 Master template (black background)</vt:lpstr>
      <vt:lpstr>IBM 2020 Master template (light gray background)</vt:lpstr>
      <vt:lpstr>IBM Brand Template 2022</vt:lpstr>
      <vt:lpstr>1_IBM Brand Template 2022</vt:lpstr>
      <vt:lpstr>PowerPoint Presentation</vt:lpstr>
      <vt:lpstr>PowerPoint Presentation</vt:lpstr>
      <vt:lpstr>ROADMAP</vt:lpstr>
      <vt:lpstr>IBM Hybrid Cloud AMS will scale up quickly to drive lasting improvements into client applications, processes, and experience</vt:lpstr>
      <vt:lpstr>PowerPoint Presentation</vt:lpstr>
      <vt:lpstr>PowerPoint Presentation</vt:lpstr>
      <vt:lpstr>PowerPoint Presentation</vt:lpstr>
      <vt:lpstr>Business results achieved by IBM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PM—HCM</vt:lpstr>
      <vt:lpstr>Drive comprehensive alignment with new ways of working co-created in the IBM Garage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NextGen HCS  Managed Services  Future ways of working  Dec 2021</dc:title>
  <dc:creator>Prasanth Kumaran</dc:creator>
  <cp:lastModifiedBy>Ravindra Nikam</cp:lastModifiedBy>
  <cp:revision>877</cp:revision>
  <cp:lastPrinted>2019-04-25T15:14:05Z</cp:lastPrinted>
  <dcterms:created xsi:type="dcterms:W3CDTF">2022-03-23T11:56:55Z</dcterms:created>
  <dcterms:modified xsi:type="dcterms:W3CDTF">2022-12-22T08:53:41Z</dcterms:modified>
</cp:coreProperties>
</file>